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8" r:id="rId5"/>
    <p:sldId id="260" r:id="rId6"/>
    <p:sldId id="261" r:id="rId7"/>
    <p:sldId id="273" r:id="rId8"/>
    <p:sldId id="271" r:id="rId9"/>
    <p:sldId id="274" r:id="rId10"/>
    <p:sldId id="275" r:id="rId11"/>
    <p:sldId id="281" r:id="rId12"/>
    <p:sldId id="263" r:id="rId13"/>
    <p:sldId id="264" r:id="rId14"/>
    <p:sldId id="265" r:id="rId15"/>
    <p:sldId id="266" r:id="rId16"/>
    <p:sldId id="267" r:id="rId17"/>
    <p:sldId id="268" r:id="rId18"/>
    <p:sldId id="269" r:id="rId19"/>
    <p:sldId id="276" r:id="rId20"/>
    <p:sldId id="278" r:id="rId21"/>
    <p:sldId id="277" r:id="rId22"/>
    <p:sldId id="283" r:id="rId23"/>
    <p:sldId id="279" r:id="rId24"/>
    <p:sldId id="270" r:id="rId25"/>
    <p:sldId id="257"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09FCDF-8FF6-4F31-818F-D996144FE7BB}">
          <p14:sldIdLst/>
        </p14:section>
        <p14:section name="Default Section" id="{78030317-43A7-4297-9524-B71C8C24A675}">
          <p14:sldIdLst>
            <p14:sldId id="258"/>
          </p14:sldIdLst>
        </p14:section>
        <p14:section name="Overview" id="{7C79FE2A-1EF4-460F-ABC3-0D4F7EB53366}">
          <p14:sldIdLst>
            <p14:sldId id="260"/>
            <p14:sldId id="261"/>
            <p14:sldId id="273"/>
            <p14:sldId id="271"/>
            <p14:sldId id="274"/>
          </p14:sldIdLst>
        </p14:section>
        <p14:section name="Visualization" id="{60109C7B-4991-4C10-B8DC-2D8C5C550A05}">
          <p14:sldIdLst>
            <p14:sldId id="275"/>
            <p14:sldId id="281"/>
            <p14:sldId id="263"/>
            <p14:sldId id="264"/>
            <p14:sldId id="265"/>
            <p14:sldId id="266"/>
            <p14:sldId id="267"/>
            <p14:sldId id="268"/>
            <p14:sldId id="269"/>
            <p14:sldId id="276"/>
            <p14:sldId id="278"/>
            <p14:sldId id="277"/>
          </p14:sldIdLst>
        </p14:section>
        <p14:section name="Proactive" id="{7F1879B0-0B58-41DF-BBA9-6CDDC9EF28EE}">
          <p14:sldIdLst>
            <p14:sldId id="283"/>
            <p14:sldId id="279"/>
            <p14:sldId id="270"/>
            <p14:sldId id="257"/>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D57B2-DD19-12F9-AB92-24ACB26887CE}" name="Burpoe, Sean (IGO)" initials="SB" userId="S::Sean.Burpoe2@mass.gov::e1e2ddb7-41e7-4ecd-8cea-e384fcce6dcf" providerId="AD"/>
  <p188:author id="{F1EE96EA-0AFF-5108-0ECF-63C3AEB8AE7D}" name="Lindemann, Ashley R. (IGO)" initials="AL" userId="S::Ashley.R.lindemann2@mass.gov::dee04864-6a16-4018-bd7e-766135942ef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EFF"/>
    <a:srgbClr val="EBFFFE"/>
    <a:srgbClr val="E5E6F3"/>
    <a:srgbClr val="D8DAEC"/>
    <a:srgbClr val="787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E425-0042-4A4B-B6F3-D6B8BC22EDA4}" v="2" dt="2024-09-17T12:22:07.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41" autoAdjust="0"/>
  </p:normalViewPr>
  <p:slideViewPr>
    <p:cSldViewPr snapToGrid="0" showGuides="1">
      <p:cViewPr varScale="1">
        <p:scale>
          <a:sx n="103" d="100"/>
          <a:sy n="103" d="100"/>
        </p:scale>
        <p:origin x="912"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poe, Sean (IGO)" userId="e1e2ddb7-41e7-4ecd-8cea-e384fcce6dcf" providerId="ADAL" clId="{1325E425-0042-4A4B-B6F3-D6B8BC22EDA4}"/>
    <pc:docChg chg="undo custSel addSld delSld modSld modSection">
      <pc:chgData name="Burpoe, Sean (IGO)" userId="e1e2ddb7-41e7-4ecd-8cea-e384fcce6dcf" providerId="ADAL" clId="{1325E425-0042-4A4B-B6F3-D6B8BC22EDA4}" dt="2024-09-17T12:28:08.151" v="481" actId="207"/>
      <pc:docMkLst>
        <pc:docMk/>
      </pc:docMkLst>
      <pc:sldChg chg="addSp delSp modSp mod">
        <pc:chgData name="Burpoe, Sean (IGO)" userId="e1e2ddb7-41e7-4ecd-8cea-e384fcce6dcf" providerId="ADAL" clId="{1325E425-0042-4A4B-B6F3-D6B8BC22EDA4}" dt="2024-09-17T12:19:35.992" v="38" actId="114"/>
        <pc:sldMkLst>
          <pc:docMk/>
          <pc:sldMk cId="1076696853" sldId="260"/>
        </pc:sldMkLst>
        <pc:spChg chg="mod">
          <ac:chgData name="Burpoe, Sean (IGO)" userId="e1e2ddb7-41e7-4ecd-8cea-e384fcce6dcf" providerId="ADAL" clId="{1325E425-0042-4A4B-B6F3-D6B8BC22EDA4}" dt="2024-09-03T12:23:06.174" v="37" actId="14100"/>
          <ac:spMkLst>
            <pc:docMk/>
            <pc:sldMk cId="1076696853" sldId="260"/>
            <ac:spMk id="3" creationId="{6CD1E366-6A29-4A6C-4FCA-07F3A4BA5F9E}"/>
          </ac:spMkLst>
        </pc:spChg>
        <pc:spChg chg="add del">
          <ac:chgData name="Burpoe, Sean (IGO)" userId="e1e2ddb7-41e7-4ecd-8cea-e384fcce6dcf" providerId="ADAL" clId="{1325E425-0042-4A4B-B6F3-D6B8BC22EDA4}" dt="2024-09-03T12:22:07.785" v="18" actId="11529"/>
          <ac:spMkLst>
            <pc:docMk/>
            <pc:sldMk cId="1076696853" sldId="260"/>
            <ac:spMk id="5" creationId="{7404A4D9-4C04-0E38-B3A5-A79BBAA12488}"/>
          </ac:spMkLst>
        </pc:spChg>
        <pc:spChg chg="mod">
          <ac:chgData name="Burpoe, Sean (IGO)" userId="e1e2ddb7-41e7-4ecd-8cea-e384fcce6dcf" providerId="ADAL" clId="{1325E425-0042-4A4B-B6F3-D6B8BC22EDA4}" dt="2024-09-17T12:19:35.992" v="38" actId="114"/>
          <ac:spMkLst>
            <pc:docMk/>
            <pc:sldMk cId="1076696853" sldId="260"/>
            <ac:spMk id="6" creationId="{CED96A98-3F4E-ED13-A7C6-252236524099}"/>
          </ac:spMkLst>
        </pc:spChg>
        <pc:spChg chg="mod">
          <ac:chgData name="Burpoe, Sean (IGO)" userId="e1e2ddb7-41e7-4ecd-8cea-e384fcce6dcf" providerId="ADAL" clId="{1325E425-0042-4A4B-B6F3-D6B8BC22EDA4}" dt="2024-09-03T12:22:58.144" v="35" actId="14100"/>
          <ac:spMkLst>
            <pc:docMk/>
            <pc:sldMk cId="1076696853" sldId="260"/>
            <ac:spMk id="20" creationId="{96DCCE45-6C38-CA09-B3BF-FFCAAA998E27}"/>
          </ac:spMkLst>
        </pc:spChg>
        <pc:spChg chg="mod">
          <ac:chgData name="Burpoe, Sean (IGO)" userId="e1e2ddb7-41e7-4ecd-8cea-e384fcce6dcf" providerId="ADAL" clId="{1325E425-0042-4A4B-B6F3-D6B8BC22EDA4}" dt="2024-09-03T12:22:53.093" v="33" actId="14100"/>
          <ac:spMkLst>
            <pc:docMk/>
            <pc:sldMk cId="1076696853" sldId="260"/>
            <ac:spMk id="22" creationId="{9F7E6683-5698-98E1-B0B7-5B0DEF5037EE}"/>
          </ac:spMkLst>
        </pc:spChg>
        <pc:spChg chg="mod">
          <ac:chgData name="Burpoe, Sean (IGO)" userId="e1e2ddb7-41e7-4ecd-8cea-e384fcce6dcf" providerId="ADAL" clId="{1325E425-0042-4A4B-B6F3-D6B8BC22EDA4}" dt="2024-09-03T12:22:55.789" v="34" actId="14100"/>
          <ac:spMkLst>
            <pc:docMk/>
            <pc:sldMk cId="1076696853" sldId="260"/>
            <ac:spMk id="24" creationId="{8ACE635C-5E92-818A-A053-2F271FADD4C9}"/>
          </ac:spMkLst>
        </pc:spChg>
        <pc:spChg chg="mod">
          <ac:chgData name="Burpoe, Sean (IGO)" userId="e1e2ddb7-41e7-4ecd-8cea-e384fcce6dcf" providerId="ADAL" clId="{1325E425-0042-4A4B-B6F3-D6B8BC22EDA4}" dt="2024-09-03T12:22:50.598" v="32" actId="14100"/>
          <ac:spMkLst>
            <pc:docMk/>
            <pc:sldMk cId="1076696853" sldId="260"/>
            <ac:spMk id="26" creationId="{9E23BA43-2403-86DF-CCB0-7CF496F691F8}"/>
          </ac:spMkLst>
        </pc:spChg>
      </pc:sldChg>
      <pc:sldChg chg="modSp mod">
        <pc:chgData name="Burpoe, Sean (IGO)" userId="e1e2ddb7-41e7-4ecd-8cea-e384fcce6dcf" providerId="ADAL" clId="{1325E425-0042-4A4B-B6F3-D6B8BC22EDA4}" dt="2024-09-17T12:19:53.803" v="48" actId="20577"/>
        <pc:sldMkLst>
          <pc:docMk/>
          <pc:sldMk cId="1351456711" sldId="261"/>
        </pc:sldMkLst>
        <pc:spChg chg="mod">
          <ac:chgData name="Burpoe, Sean (IGO)" userId="e1e2ddb7-41e7-4ecd-8cea-e384fcce6dcf" providerId="ADAL" clId="{1325E425-0042-4A4B-B6F3-D6B8BC22EDA4}" dt="2024-09-17T12:19:53.803" v="48" actId="20577"/>
          <ac:spMkLst>
            <pc:docMk/>
            <pc:sldMk cId="1351456711" sldId="261"/>
            <ac:spMk id="11" creationId="{5C6EF2A1-7EE9-3C03-065F-969989330A0C}"/>
          </ac:spMkLst>
        </pc:spChg>
      </pc:sldChg>
      <pc:sldChg chg="del">
        <pc:chgData name="Burpoe, Sean (IGO)" userId="e1e2ddb7-41e7-4ecd-8cea-e384fcce6dcf" providerId="ADAL" clId="{1325E425-0042-4A4B-B6F3-D6B8BC22EDA4}" dt="2024-09-17T12:26:38.888" v="341" actId="47"/>
        <pc:sldMkLst>
          <pc:docMk/>
          <pc:sldMk cId="734356069" sldId="262"/>
        </pc:sldMkLst>
      </pc:sldChg>
      <pc:sldChg chg="modSp mod">
        <pc:chgData name="Burpoe, Sean (IGO)" userId="e1e2ddb7-41e7-4ecd-8cea-e384fcce6dcf" providerId="ADAL" clId="{1325E425-0042-4A4B-B6F3-D6B8BC22EDA4}" dt="2024-09-03T12:18:09.595" v="8" actId="1036"/>
        <pc:sldMkLst>
          <pc:docMk/>
          <pc:sldMk cId="4092599751" sldId="273"/>
        </pc:sldMkLst>
        <pc:spChg chg="mod">
          <ac:chgData name="Burpoe, Sean (IGO)" userId="e1e2ddb7-41e7-4ecd-8cea-e384fcce6dcf" providerId="ADAL" clId="{1325E425-0042-4A4B-B6F3-D6B8BC22EDA4}" dt="2024-09-03T12:18:09.595" v="8" actId="1036"/>
          <ac:spMkLst>
            <pc:docMk/>
            <pc:sldMk cId="4092599751" sldId="273"/>
            <ac:spMk id="35" creationId="{578F1B89-525C-E55E-0767-F6E6C07FE45D}"/>
          </ac:spMkLst>
        </pc:spChg>
        <pc:spChg chg="mod">
          <ac:chgData name="Burpoe, Sean (IGO)" userId="e1e2ddb7-41e7-4ecd-8cea-e384fcce6dcf" providerId="ADAL" clId="{1325E425-0042-4A4B-B6F3-D6B8BC22EDA4}" dt="2024-09-03T12:18:06.549" v="5" actId="1036"/>
          <ac:spMkLst>
            <pc:docMk/>
            <pc:sldMk cId="4092599751" sldId="273"/>
            <ac:spMk id="36" creationId="{0298F781-FB29-108F-6D30-CEA99E1A01F0}"/>
          </ac:spMkLst>
        </pc:spChg>
      </pc:sldChg>
      <pc:sldChg chg="modSp mod">
        <pc:chgData name="Burpoe, Sean (IGO)" userId="e1e2ddb7-41e7-4ecd-8cea-e384fcce6dcf" providerId="ADAL" clId="{1325E425-0042-4A4B-B6F3-D6B8BC22EDA4}" dt="2024-09-17T12:22:03.481" v="52" actId="1076"/>
        <pc:sldMkLst>
          <pc:docMk/>
          <pc:sldMk cId="2965252615" sldId="278"/>
        </pc:sldMkLst>
        <pc:spChg chg="mod">
          <ac:chgData name="Burpoe, Sean (IGO)" userId="e1e2ddb7-41e7-4ecd-8cea-e384fcce6dcf" providerId="ADAL" clId="{1325E425-0042-4A4B-B6F3-D6B8BC22EDA4}" dt="2024-09-17T12:22:03.481" v="52" actId="1076"/>
          <ac:spMkLst>
            <pc:docMk/>
            <pc:sldMk cId="2965252615" sldId="278"/>
            <ac:spMk id="2" creationId="{BC7D74E6-F1C1-7A65-5A19-DA3A1010B4BC}"/>
          </ac:spMkLst>
        </pc:spChg>
      </pc:sldChg>
      <pc:sldChg chg="addSp modSp new mod">
        <pc:chgData name="Burpoe, Sean (IGO)" userId="e1e2ddb7-41e7-4ecd-8cea-e384fcce6dcf" providerId="ADAL" clId="{1325E425-0042-4A4B-B6F3-D6B8BC22EDA4}" dt="2024-09-17T12:28:08.151" v="481" actId="207"/>
        <pc:sldMkLst>
          <pc:docMk/>
          <pc:sldMk cId="3552035672" sldId="283"/>
        </pc:sldMkLst>
        <pc:spChg chg="mod">
          <ac:chgData name="Burpoe, Sean (IGO)" userId="e1e2ddb7-41e7-4ecd-8cea-e384fcce6dcf" providerId="ADAL" clId="{1325E425-0042-4A4B-B6F3-D6B8BC22EDA4}" dt="2024-09-17T12:21:59.570" v="50"/>
          <ac:spMkLst>
            <pc:docMk/>
            <pc:sldMk cId="3552035672" sldId="283"/>
            <ac:spMk id="2" creationId="{C4952D46-57A1-9F68-54F5-E173AB8DDA1E}"/>
          </ac:spMkLst>
        </pc:spChg>
        <pc:spChg chg="add mod">
          <ac:chgData name="Burpoe, Sean (IGO)" userId="e1e2ddb7-41e7-4ecd-8cea-e384fcce6dcf" providerId="ADAL" clId="{1325E425-0042-4A4B-B6F3-D6B8BC22EDA4}" dt="2024-09-17T12:28:08.151" v="481" actId="207"/>
          <ac:spMkLst>
            <pc:docMk/>
            <pc:sldMk cId="3552035672" sldId="283"/>
            <ac:spMk id="5" creationId="{2DDF37F2-9633-AA0C-79C6-84C79F76EB83}"/>
          </ac:spMkLst>
        </pc:spChg>
        <pc:spChg chg="add mod">
          <ac:chgData name="Burpoe, Sean (IGO)" userId="e1e2ddb7-41e7-4ecd-8cea-e384fcce6dcf" providerId="ADAL" clId="{1325E425-0042-4A4B-B6F3-D6B8BC22EDA4}" dt="2024-09-17T12:26:23.574" v="340" actId="113"/>
          <ac:spMkLst>
            <pc:docMk/>
            <pc:sldMk cId="3552035672" sldId="283"/>
            <ac:spMk id="6" creationId="{246E2E95-062F-95D3-B1B2-9A3D88573B50}"/>
          </ac:spMkLst>
        </pc:spChg>
        <pc:spChg chg="add mod">
          <ac:chgData name="Burpoe, Sean (IGO)" userId="e1e2ddb7-41e7-4ecd-8cea-e384fcce6dcf" providerId="ADAL" clId="{1325E425-0042-4A4B-B6F3-D6B8BC22EDA4}" dt="2024-09-17T12:22:07.716" v="53"/>
          <ac:spMkLst>
            <pc:docMk/>
            <pc:sldMk cId="3552035672" sldId="283"/>
            <ac:spMk id="7" creationId="{FB9A0C6F-02A0-C8A4-DB11-EB013A6E4AC6}"/>
          </ac:spMkLst>
        </pc:spChg>
        <pc:spChg chg="add mod">
          <ac:chgData name="Burpoe, Sean (IGO)" userId="e1e2ddb7-41e7-4ecd-8cea-e384fcce6dcf" providerId="ADAL" clId="{1325E425-0042-4A4B-B6F3-D6B8BC22EDA4}" dt="2024-09-17T12:22:07.716" v="53"/>
          <ac:spMkLst>
            <pc:docMk/>
            <pc:sldMk cId="3552035672" sldId="283"/>
            <ac:spMk id="8" creationId="{090A684B-6BDA-5D8A-E1C8-D946C0695040}"/>
          </ac:spMkLst>
        </pc:spChg>
      </pc:sldChg>
    </pc:docChg>
  </pc:docChgLst>
  <pc:docChgLst>
    <pc:chgData name="Lindemann, Ashley R. (IGO)" userId="dee04864-6a16-4018-bd7e-766135942eff" providerId="ADAL" clId="{D3D8E7C0-1844-4F10-9AD6-CD47EEF1D337}"/>
    <pc:docChg chg="undo custSel addSld delSld modSld modSection">
      <pc:chgData name="Lindemann, Ashley R. (IGO)" userId="dee04864-6a16-4018-bd7e-766135942eff" providerId="ADAL" clId="{D3D8E7C0-1844-4F10-9AD6-CD47EEF1D337}" dt="2024-08-16T16:39:17.107" v="749" actId="14100"/>
      <pc:docMkLst>
        <pc:docMk/>
      </pc:docMkLst>
      <pc:sldChg chg="addSp delSp modSp add del mod">
        <pc:chgData name="Lindemann, Ashley R. (IGO)" userId="dee04864-6a16-4018-bd7e-766135942eff" providerId="ADAL" clId="{D3D8E7C0-1844-4F10-9AD6-CD47EEF1D337}" dt="2024-08-16T16:39:17.107" v="749" actId="14100"/>
        <pc:sldMkLst>
          <pc:docMk/>
          <pc:sldMk cId="1076696853" sldId="260"/>
        </pc:sldMkLst>
        <pc:spChg chg="mod">
          <ac:chgData name="Lindemann, Ashley R. (IGO)" userId="dee04864-6a16-4018-bd7e-766135942eff" providerId="ADAL" clId="{D3D8E7C0-1844-4F10-9AD6-CD47EEF1D337}" dt="2024-08-16T16:31:49.248" v="682" actId="1076"/>
          <ac:spMkLst>
            <pc:docMk/>
            <pc:sldMk cId="1076696853" sldId="260"/>
            <ac:spMk id="3" creationId="{6CD1E366-6A29-4A6C-4FCA-07F3A4BA5F9E}"/>
          </ac:spMkLst>
        </pc:spChg>
        <pc:spChg chg="mod">
          <ac:chgData name="Lindemann, Ashley R. (IGO)" userId="dee04864-6a16-4018-bd7e-766135942eff" providerId="ADAL" clId="{D3D8E7C0-1844-4F10-9AD6-CD47EEF1D337}" dt="2024-08-16T15:48:17.937" v="121" actId="1076"/>
          <ac:spMkLst>
            <pc:docMk/>
            <pc:sldMk cId="1076696853" sldId="260"/>
            <ac:spMk id="6" creationId="{CED96A98-3F4E-ED13-A7C6-252236524099}"/>
          </ac:spMkLst>
        </pc:spChg>
        <pc:spChg chg="add mod">
          <ac:chgData name="Lindemann, Ashley R. (IGO)" userId="dee04864-6a16-4018-bd7e-766135942eff" providerId="ADAL" clId="{D3D8E7C0-1844-4F10-9AD6-CD47EEF1D337}" dt="2024-08-16T16:28:59.642" v="619"/>
          <ac:spMkLst>
            <pc:docMk/>
            <pc:sldMk cId="1076696853" sldId="260"/>
            <ac:spMk id="10" creationId="{50317805-CAF4-1D01-5888-7AB15EDE26A3}"/>
          </ac:spMkLst>
        </pc:spChg>
        <pc:spChg chg="add del mod ord">
          <ac:chgData name="Lindemann, Ashley R. (IGO)" userId="dee04864-6a16-4018-bd7e-766135942eff" providerId="ADAL" clId="{D3D8E7C0-1844-4F10-9AD6-CD47EEF1D337}" dt="2024-08-16T16:31:37.193" v="679" actId="478"/>
          <ac:spMkLst>
            <pc:docMk/>
            <pc:sldMk cId="1076696853" sldId="260"/>
            <ac:spMk id="11" creationId="{5D8D923F-F596-941F-E325-9776ED9725A3}"/>
          </ac:spMkLst>
        </pc:spChg>
        <pc:spChg chg="add mod ord">
          <ac:chgData name="Lindemann, Ashley R. (IGO)" userId="dee04864-6a16-4018-bd7e-766135942eff" providerId="ADAL" clId="{D3D8E7C0-1844-4F10-9AD6-CD47EEF1D337}" dt="2024-08-16T16:31:03.907" v="658" actId="1076"/>
          <ac:spMkLst>
            <pc:docMk/>
            <pc:sldMk cId="1076696853" sldId="260"/>
            <ac:spMk id="14" creationId="{FC0C3425-D2FB-9A96-C5C5-8E5612BC6B12}"/>
          </ac:spMkLst>
        </pc:spChg>
        <pc:spChg chg="mod">
          <ac:chgData name="Lindemann, Ashley R. (IGO)" userId="dee04864-6a16-4018-bd7e-766135942eff" providerId="ADAL" clId="{D3D8E7C0-1844-4F10-9AD6-CD47EEF1D337}" dt="2024-08-16T16:31:43.058" v="680" actId="14100"/>
          <ac:spMkLst>
            <pc:docMk/>
            <pc:sldMk cId="1076696853" sldId="260"/>
            <ac:spMk id="20" creationId="{96DCCE45-6C38-CA09-B3BF-FFCAAA998E27}"/>
          </ac:spMkLst>
        </pc:spChg>
        <pc:spChg chg="mod">
          <ac:chgData name="Lindemann, Ashley R. (IGO)" userId="dee04864-6a16-4018-bd7e-766135942eff" providerId="ADAL" clId="{D3D8E7C0-1844-4F10-9AD6-CD47EEF1D337}" dt="2024-08-16T16:39:17.107" v="749" actId="14100"/>
          <ac:spMkLst>
            <pc:docMk/>
            <pc:sldMk cId="1076696853" sldId="260"/>
            <ac:spMk id="24" creationId="{8ACE635C-5E92-818A-A053-2F271FADD4C9}"/>
          </ac:spMkLst>
        </pc:spChg>
        <pc:picChg chg="add mod ord">
          <ac:chgData name="Lindemann, Ashley R. (IGO)" userId="dee04864-6a16-4018-bd7e-766135942eff" providerId="ADAL" clId="{D3D8E7C0-1844-4F10-9AD6-CD47EEF1D337}" dt="2024-08-16T15:41:08.805" v="67" actId="1076"/>
          <ac:picMkLst>
            <pc:docMk/>
            <pc:sldMk cId="1076696853" sldId="260"/>
            <ac:picMk id="7" creationId="{6FD6D335-B2EB-8148-6099-0FE9D505EF00}"/>
          </ac:picMkLst>
        </pc:picChg>
        <pc:picChg chg="add mod">
          <ac:chgData name="Lindemann, Ashley R. (IGO)" userId="dee04864-6a16-4018-bd7e-766135942eff" providerId="ADAL" clId="{D3D8E7C0-1844-4F10-9AD6-CD47EEF1D337}" dt="2024-08-16T15:48:36.318" v="128" actId="14100"/>
          <ac:picMkLst>
            <pc:docMk/>
            <pc:sldMk cId="1076696853" sldId="260"/>
            <ac:picMk id="8" creationId="{32A1BED5-2D0A-B7D5-0075-F5CBA3E9B968}"/>
          </ac:picMkLst>
        </pc:picChg>
        <pc:picChg chg="mod">
          <ac:chgData name="Lindemann, Ashley R. (IGO)" userId="dee04864-6a16-4018-bd7e-766135942eff" providerId="ADAL" clId="{D3D8E7C0-1844-4F10-9AD6-CD47EEF1D337}" dt="2024-08-16T16:31:46.092" v="681" actId="1076"/>
          <ac:picMkLst>
            <pc:docMk/>
            <pc:sldMk cId="1076696853" sldId="260"/>
            <ac:picMk id="38" creationId="{742CA43B-3F27-42B9-C736-88453E6AD7F8}"/>
          </ac:picMkLst>
        </pc:picChg>
        <pc:picChg chg="mod">
          <ac:chgData name="Lindemann, Ashley R. (IGO)" userId="dee04864-6a16-4018-bd7e-766135942eff" providerId="ADAL" clId="{D3D8E7C0-1844-4F10-9AD6-CD47EEF1D337}" dt="2024-08-16T16:31:04.294" v="659" actId="1076"/>
          <ac:picMkLst>
            <pc:docMk/>
            <pc:sldMk cId="1076696853" sldId="260"/>
            <ac:picMk id="42" creationId="{E11A52B2-D63E-72DE-6226-2751E2CDF577}"/>
          </ac:picMkLst>
        </pc:picChg>
        <pc:cxnChg chg="mod">
          <ac:chgData name="Lindemann, Ashley R. (IGO)" userId="dee04864-6a16-4018-bd7e-766135942eff" providerId="ADAL" clId="{D3D8E7C0-1844-4F10-9AD6-CD47EEF1D337}" dt="2024-08-16T16:31:53.695" v="683" actId="14100"/>
          <ac:cxnSpMkLst>
            <pc:docMk/>
            <pc:sldMk cId="1076696853" sldId="260"/>
            <ac:cxnSpMk id="28" creationId="{6029CEA0-9D3C-D812-9875-6E5996C0C309}"/>
          </ac:cxnSpMkLst>
        </pc:cxnChg>
        <pc:cxnChg chg="mod">
          <ac:chgData name="Lindemann, Ashley R. (IGO)" userId="dee04864-6a16-4018-bd7e-766135942eff" providerId="ADAL" clId="{D3D8E7C0-1844-4F10-9AD6-CD47EEF1D337}" dt="2024-08-16T16:31:04.468" v="660" actId="14100"/>
          <ac:cxnSpMkLst>
            <pc:docMk/>
            <pc:sldMk cId="1076696853" sldId="260"/>
            <ac:cxnSpMk id="29" creationId="{B36142E8-9F61-158B-1A3A-EF34F4642E4A}"/>
          </ac:cxnSpMkLst>
        </pc:cxnChg>
      </pc:sldChg>
      <pc:sldChg chg="modSp mod">
        <pc:chgData name="Lindemann, Ashley R. (IGO)" userId="dee04864-6a16-4018-bd7e-766135942eff" providerId="ADAL" clId="{D3D8E7C0-1844-4F10-9AD6-CD47EEF1D337}" dt="2024-08-16T16:15:10.156" v="529" actId="20577"/>
        <pc:sldMkLst>
          <pc:docMk/>
          <pc:sldMk cId="1351456711" sldId="261"/>
        </pc:sldMkLst>
        <pc:spChg chg="mod">
          <ac:chgData name="Lindemann, Ashley R. (IGO)" userId="dee04864-6a16-4018-bd7e-766135942eff" providerId="ADAL" clId="{D3D8E7C0-1844-4F10-9AD6-CD47EEF1D337}" dt="2024-08-16T16:09:15.106" v="428" actId="20577"/>
          <ac:spMkLst>
            <pc:docMk/>
            <pc:sldMk cId="1351456711" sldId="261"/>
            <ac:spMk id="6" creationId="{96CA13E7-D2AB-FF47-6773-8F04BE664259}"/>
          </ac:spMkLst>
        </pc:spChg>
        <pc:spChg chg="mod">
          <ac:chgData name="Lindemann, Ashley R. (IGO)" userId="dee04864-6a16-4018-bd7e-766135942eff" providerId="ADAL" clId="{D3D8E7C0-1844-4F10-9AD6-CD47EEF1D337}" dt="2024-08-16T16:15:10.156" v="529" actId="20577"/>
          <ac:spMkLst>
            <pc:docMk/>
            <pc:sldMk cId="1351456711" sldId="261"/>
            <ac:spMk id="8" creationId="{8C25A30A-0334-AE97-8C90-8543C53A6CA5}"/>
          </ac:spMkLst>
        </pc:spChg>
        <pc:spChg chg="mod">
          <ac:chgData name="Lindemann, Ashley R. (IGO)" userId="dee04864-6a16-4018-bd7e-766135942eff" providerId="ADAL" clId="{D3D8E7C0-1844-4F10-9AD6-CD47EEF1D337}" dt="2024-08-16T16:13:00.835" v="513" actId="6549"/>
          <ac:spMkLst>
            <pc:docMk/>
            <pc:sldMk cId="1351456711" sldId="261"/>
            <ac:spMk id="12" creationId="{3B550077-A9AD-D6D9-E157-D6A5AAE085EC}"/>
          </ac:spMkLst>
        </pc:spChg>
      </pc:sldChg>
      <pc:sldChg chg="modSp mod">
        <pc:chgData name="Lindemann, Ashley R. (IGO)" userId="dee04864-6a16-4018-bd7e-766135942eff" providerId="ADAL" clId="{D3D8E7C0-1844-4F10-9AD6-CD47EEF1D337}" dt="2024-08-16T16:24:29.718" v="598" actId="1076"/>
        <pc:sldMkLst>
          <pc:docMk/>
          <pc:sldMk cId="1204983800" sldId="264"/>
        </pc:sldMkLst>
        <pc:graphicFrameChg chg="mod">
          <ac:chgData name="Lindemann, Ashley R. (IGO)" userId="dee04864-6a16-4018-bd7e-766135942eff" providerId="ADAL" clId="{D3D8E7C0-1844-4F10-9AD6-CD47EEF1D337}" dt="2024-08-16T16:24:29.718" v="598" actId="1076"/>
          <ac:graphicFrameMkLst>
            <pc:docMk/>
            <pc:sldMk cId="1204983800" sldId="264"/>
            <ac:graphicFrameMk id="5" creationId="{8A74D496-ED80-86F2-A703-9ED04C32C62C}"/>
          </ac:graphicFrameMkLst>
        </pc:graphicFrameChg>
      </pc:sldChg>
      <pc:sldChg chg="modSp mod">
        <pc:chgData name="Lindemann, Ashley R. (IGO)" userId="dee04864-6a16-4018-bd7e-766135942eff" providerId="ADAL" clId="{D3D8E7C0-1844-4F10-9AD6-CD47EEF1D337}" dt="2024-08-16T16:24:56.153" v="599" actId="14100"/>
        <pc:sldMkLst>
          <pc:docMk/>
          <pc:sldMk cId="3267681005" sldId="268"/>
        </pc:sldMkLst>
        <pc:spChg chg="mod">
          <ac:chgData name="Lindemann, Ashley R. (IGO)" userId="dee04864-6a16-4018-bd7e-766135942eff" providerId="ADAL" clId="{D3D8E7C0-1844-4F10-9AD6-CD47EEF1D337}" dt="2024-08-16T16:24:56.153" v="599" actId="14100"/>
          <ac:spMkLst>
            <pc:docMk/>
            <pc:sldMk cId="3267681005" sldId="268"/>
            <ac:spMk id="6" creationId="{E5D9C2C2-5C0E-9766-FA69-D57C559EC6C5}"/>
          </ac:spMkLst>
        </pc:spChg>
      </pc:sldChg>
      <pc:sldChg chg="modSp mod">
        <pc:chgData name="Lindemann, Ashley R. (IGO)" userId="dee04864-6a16-4018-bd7e-766135942eff" providerId="ADAL" clId="{D3D8E7C0-1844-4F10-9AD6-CD47EEF1D337}" dt="2024-08-16T16:22:52.005" v="597" actId="20577"/>
        <pc:sldMkLst>
          <pc:docMk/>
          <pc:sldMk cId="775507665" sldId="271"/>
        </pc:sldMkLst>
        <pc:spChg chg="mod">
          <ac:chgData name="Lindemann, Ashley R. (IGO)" userId="dee04864-6a16-4018-bd7e-766135942eff" providerId="ADAL" clId="{D3D8E7C0-1844-4F10-9AD6-CD47EEF1D337}" dt="2024-08-16T16:22:49.075" v="596" actId="20577"/>
          <ac:spMkLst>
            <pc:docMk/>
            <pc:sldMk cId="775507665" sldId="271"/>
            <ac:spMk id="17" creationId="{DB5669FB-08E8-A0AF-07E1-9F51CE72B949}"/>
          </ac:spMkLst>
        </pc:spChg>
        <pc:spChg chg="mod">
          <ac:chgData name="Lindemann, Ashley R. (IGO)" userId="dee04864-6a16-4018-bd7e-766135942eff" providerId="ADAL" clId="{D3D8E7C0-1844-4F10-9AD6-CD47EEF1D337}" dt="2024-08-16T16:22:52.005" v="597" actId="20577"/>
          <ac:spMkLst>
            <pc:docMk/>
            <pc:sldMk cId="775507665" sldId="271"/>
            <ac:spMk id="20" creationId="{0CC5FF73-24E3-33CA-8D93-A4252CD1F62E}"/>
          </ac:spMkLst>
        </pc:spChg>
      </pc:sldChg>
      <pc:sldChg chg="modSp mod">
        <pc:chgData name="Lindemann, Ashley R. (IGO)" userId="dee04864-6a16-4018-bd7e-766135942eff" providerId="ADAL" clId="{D3D8E7C0-1844-4F10-9AD6-CD47EEF1D337}" dt="2024-08-16T16:25:31.993" v="602" actId="1076"/>
        <pc:sldMkLst>
          <pc:docMk/>
          <pc:sldMk cId="441378560" sldId="277"/>
        </pc:sldMkLst>
        <pc:spChg chg="mod">
          <ac:chgData name="Lindemann, Ashley R. (IGO)" userId="dee04864-6a16-4018-bd7e-766135942eff" providerId="ADAL" clId="{D3D8E7C0-1844-4F10-9AD6-CD47EEF1D337}" dt="2024-08-16T16:25:31.993" v="602" actId="1076"/>
          <ac:spMkLst>
            <pc:docMk/>
            <pc:sldMk cId="441378560" sldId="277"/>
            <ac:spMk id="3" creationId="{45C06E7E-0559-40D0-1B83-ED2AD0CEC88E}"/>
          </ac:spMkLst>
        </pc:spChg>
      </pc:sldChg>
      <pc:sldChg chg="modSp mod">
        <pc:chgData name="Lindemann, Ashley R. (IGO)" userId="dee04864-6a16-4018-bd7e-766135942eff" providerId="ADAL" clId="{D3D8E7C0-1844-4F10-9AD6-CD47EEF1D337}" dt="2024-08-16T16:26:03.020" v="604" actId="113"/>
        <pc:sldMkLst>
          <pc:docMk/>
          <pc:sldMk cId="354739446" sldId="279"/>
        </pc:sldMkLst>
        <pc:spChg chg="mod">
          <ac:chgData name="Lindemann, Ashley R. (IGO)" userId="dee04864-6a16-4018-bd7e-766135942eff" providerId="ADAL" clId="{D3D8E7C0-1844-4F10-9AD6-CD47EEF1D337}" dt="2024-08-16T16:26:03.020" v="604" actId="113"/>
          <ac:spMkLst>
            <pc:docMk/>
            <pc:sldMk cId="354739446" sldId="279"/>
            <ac:spMk id="3" creationId="{DC3C8838-B87B-A80D-5D47-8308F47EB324}"/>
          </ac:spMkLst>
        </pc:spChg>
      </pc:sldChg>
      <pc:sldChg chg="add del">
        <pc:chgData name="Lindemann, Ashley R. (IGO)" userId="dee04864-6a16-4018-bd7e-766135942eff" providerId="ADAL" clId="{D3D8E7C0-1844-4F10-9AD6-CD47EEF1D337}" dt="2024-08-16T15:41:27.805" v="72" actId="2890"/>
        <pc:sldMkLst>
          <pc:docMk/>
          <pc:sldMk cId="13098174" sldId="283"/>
        </pc:sldMkLst>
      </pc:sldChg>
      <pc:sldChg chg="addSp modSp add del mod">
        <pc:chgData name="Lindemann, Ashley R. (IGO)" userId="dee04864-6a16-4018-bd7e-766135942eff" providerId="ADAL" clId="{D3D8E7C0-1844-4F10-9AD6-CD47EEF1D337}" dt="2024-08-16T16:36:25.763" v="748" actId="2696"/>
        <pc:sldMkLst>
          <pc:docMk/>
          <pc:sldMk cId="1192521564" sldId="283"/>
        </pc:sldMkLst>
        <pc:spChg chg="mod">
          <ac:chgData name="Lindemann, Ashley R. (IGO)" userId="dee04864-6a16-4018-bd7e-766135942eff" providerId="ADAL" clId="{D3D8E7C0-1844-4F10-9AD6-CD47EEF1D337}" dt="2024-08-16T16:32:21.180" v="689" actId="1076"/>
          <ac:spMkLst>
            <pc:docMk/>
            <pc:sldMk cId="1192521564" sldId="283"/>
            <ac:spMk id="3" creationId="{6CD1E366-6A29-4A6C-4FCA-07F3A4BA5F9E}"/>
          </ac:spMkLst>
        </pc:spChg>
        <pc:spChg chg="add mod ord">
          <ac:chgData name="Lindemann, Ashley R. (IGO)" userId="dee04864-6a16-4018-bd7e-766135942eff" providerId="ADAL" clId="{D3D8E7C0-1844-4F10-9AD6-CD47EEF1D337}" dt="2024-08-16T16:34:25.635" v="721" actId="2085"/>
          <ac:spMkLst>
            <pc:docMk/>
            <pc:sldMk cId="1192521564" sldId="283"/>
            <ac:spMk id="8" creationId="{5E979625-945B-DC29-7CE3-5B52D16B6D03}"/>
          </ac:spMkLst>
        </pc:spChg>
        <pc:spChg chg="add mod ord">
          <ac:chgData name="Lindemann, Ashley R. (IGO)" userId="dee04864-6a16-4018-bd7e-766135942eff" providerId="ADAL" clId="{D3D8E7C0-1844-4F10-9AD6-CD47EEF1D337}" dt="2024-08-16T16:34:52.489" v="726" actId="1076"/>
          <ac:spMkLst>
            <pc:docMk/>
            <pc:sldMk cId="1192521564" sldId="283"/>
            <ac:spMk id="9" creationId="{F9E9D682-248E-3BF6-77E6-CD71D7B54DD0}"/>
          </ac:spMkLst>
        </pc:spChg>
        <pc:spChg chg="add mod">
          <ac:chgData name="Lindemann, Ashley R. (IGO)" userId="dee04864-6a16-4018-bd7e-766135942eff" providerId="ADAL" clId="{D3D8E7C0-1844-4F10-9AD6-CD47EEF1D337}" dt="2024-08-16T16:35:42.303" v="738" actId="1076"/>
          <ac:spMkLst>
            <pc:docMk/>
            <pc:sldMk cId="1192521564" sldId="283"/>
            <ac:spMk id="10" creationId="{73878737-C726-1857-139B-8E9B637773A1}"/>
          </ac:spMkLst>
        </pc:spChg>
        <pc:spChg chg="mod">
          <ac:chgData name="Lindemann, Ashley R. (IGO)" userId="dee04864-6a16-4018-bd7e-766135942eff" providerId="ADAL" clId="{D3D8E7C0-1844-4F10-9AD6-CD47EEF1D337}" dt="2024-08-16T16:34:18.660" v="720" actId="2085"/>
          <ac:spMkLst>
            <pc:docMk/>
            <pc:sldMk cId="1192521564" sldId="283"/>
            <ac:spMk id="11" creationId="{5D8D923F-F596-941F-E325-9776ED9725A3}"/>
          </ac:spMkLst>
        </pc:spChg>
        <pc:spChg chg="mod">
          <ac:chgData name="Lindemann, Ashley R. (IGO)" userId="dee04864-6a16-4018-bd7e-766135942eff" providerId="ADAL" clId="{D3D8E7C0-1844-4F10-9AD6-CD47EEF1D337}" dt="2024-08-16T16:35:06.431" v="732" actId="1076"/>
          <ac:spMkLst>
            <pc:docMk/>
            <pc:sldMk cId="1192521564" sldId="283"/>
            <ac:spMk id="20" creationId="{96DCCE45-6C38-CA09-B3BF-FFCAAA998E27}"/>
          </ac:spMkLst>
        </pc:spChg>
        <pc:spChg chg="mod">
          <ac:chgData name="Lindemann, Ashley R. (IGO)" userId="dee04864-6a16-4018-bd7e-766135942eff" providerId="ADAL" clId="{D3D8E7C0-1844-4F10-9AD6-CD47EEF1D337}" dt="2024-08-16T16:35:00.349" v="729" actId="120"/>
          <ac:spMkLst>
            <pc:docMk/>
            <pc:sldMk cId="1192521564" sldId="283"/>
            <ac:spMk id="22" creationId="{9F7E6683-5698-98E1-B0B7-5B0DEF5037EE}"/>
          </ac:spMkLst>
        </pc:spChg>
        <pc:spChg chg="mod">
          <ac:chgData name="Lindemann, Ashley R. (IGO)" userId="dee04864-6a16-4018-bd7e-766135942eff" providerId="ADAL" clId="{D3D8E7C0-1844-4F10-9AD6-CD47EEF1D337}" dt="2024-08-16T16:36:09.451" v="744" actId="1076"/>
          <ac:spMkLst>
            <pc:docMk/>
            <pc:sldMk cId="1192521564" sldId="283"/>
            <ac:spMk id="24" creationId="{8ACE635C-5E92-818A-A053-2F271FADD4C9}"/>
          </ac:spMkLst>
        </pc:spChg>
        <pc:spChg chg="mod">
          <ac:chgData name="Lindemann, Ashley R. (IGO)" userId="dee04864-6a16-4018-bd7e-766135942eff" providerId="ADAL" clId="{D3D8E7C0-1844-4F10-9AD6-CD47EEF1D337}" dt="2024-08-16T16:36:11.849" v="745" actId="1076"/>
          <ac:spMkLst>
            <pc:docMk/>
            <pc:sldMk cId="1192521564" sldId="283"/>
            <ac:spMk id="26" creationId="{9E23BA43-2403-86DF-CCB0-7CF496F691F8}"/>
          </ac:spMkLst>
        </pc:spChg>
        <pc:picChg chg="mod">
          <ac:chgData name="Lindemann, Ashley R. (IGO)" userId="dee04864-6a16-4018-bd7e-766135942eff" providerId="ADAL" clId="{D3D8E7C0-1844-4F10-9AD6-CD47EEF1D337}" dt="2024-08-16T16:32:30.661" v="691" actId="1076"/>
          <ac:picMkLst>
            <pc:docMk/>
            <pc:sldMk cId="1192521564" sldId="283"/>
            <ac:picMk id="42" creationId="{E11A52B2-D63E-72DE-6226-2751E2CDF577}"/>
          </ac:picMkLst>
        </pc:picChg>
        <pc:picChg chg="mod">
          <ac:chgData name="Lindemann, Ashley R. (IGO)" userId="dee04864-6a16-4018-bd7e-766135942eff" providerId="ADAL" clId="{D3D8E7C0-1844-4F10-9AD6-CD47EEF1D337}" dt="2024-08-16T16:34:56.701" v="727" actId="1076"/>
          <ac:picMkLst>
            <pc:docMk/>
            <pc:sldMk cId="1192521564" sldId="283"/>
            <ac:picMk id="44" creationId="{1EC96E11-7264-9550-74C0-641291E6FF35}"/>
          </ac:picMkLst>
        </pc:picChg>
        <pc:picChg chg="mod ord">
          <ac:chgData name="Lindemann, Ashley R. (IGO)" userId="dee04864-6a16-4018-bd7e-766135942eff" providerId="ADAL" clId="{D3D8E7C0-1844-4F10-9AD6-CD47EEF1D337}" dt="2024-08-16T16:35:54.679" v="741" actId="1076"/>
          <ac:picMkLst>
            <pc:docMk/>
            <pc:sldMk cId="1192521564" sldId="283"/>
            <ac:picMk id="46" creationId="{61225292-B6F4-1871-0DF7-EFD9C470AE90}"/>
          </ac:picMkLst>
        </pc:picChg>
        <pc:cxnChg chg="mod">
          <ac:chgData name="Lindemann, Ashley R. (IGO)" userId="dee04864-6a16-4018-bd7e-766135942eff" providerId="ADAL" clId="{D3D8E7C0-1844-4F10-9AD6-CD47EEF1D337}" dt="2024-08-16T16:32:36.871" v="692" actId="14100"/>
          <ac:cxnSpMkLst>
            <pc:docMk/>
            <pc:sldMk cId="1192521564" sldId="283"/>
            <ac:cxnSpMk id="29" creationId="{B36142E8-9F61-158B-1A3A-EF34F4642E4A}"/>
          </ac:cxnSpMkLst>
        </pc:cxnChg>
        <pc:cxnChg chg="mod">
          <ac:chgData name="Lindemann, Ashley R. (IGO)" userId="dee04864-6a16-4018-bd7e-766135942eff" providerId="ADAL" clId="{D3D8E7C0-1844-4F10-9AD6-CD47EEF1D337}" dt="2024-08-16T16:34:47.055" v="725" actId="14100"/>
          <ac:cxnSpMkLst>
            <pc:docMk/>
            <pc:sldMk cId="1192521564" sldId="283"/>
            <ac:cxnSpMk id="34" creationId="{BC505338-5C16-585B-4490-217311E92A3D}"/>
          </ac:cxnSpMkLst>
        </pc:cxnChg>
        <pc:cxnChg chg="mod">
          <ac:chgData name="Lindemann, Ashley R. (IGO)" userId="dee04864-6a16-4018-bd7e-766135942eff" providerId="ADAL" clId="{D3D8E7C0-1844-4F10-9AD6-CD47EEF1D337}" dt="2024-08-16T16:35:58.741" v="742" actId="14100"/>
          <ac:cxnSpMkLst>
            <pc:docMk/>
            <pc:sldMk cId="1192521564" sldId="283"/>
            <ac:cxnSpMk id="35" creationId="{05D8227B-9424-F4FC-8026-317578C0EFB8}"/>
          </ac:cxnSpMkLst>
        </pc:cxnChg>
      </pc:sldChg>
      <pc:sldChg chg="addSp delSp modSp add del mod">
        <pc:chgData name="Lindemann, Ashley R. (IGO)" userId="dee04864-6a16-4018-bd7e-766135942eff" providerId="ADAL" clId="{D3D8E7C0-1844-4F10-9AD6-CD47EEF1D337}" dt="2024-08-16T15:49:06.812" v="129" actId="2696"/>
        <pc:sldMkLst>
          <pc:docMk/>
          <pc:sldMk cId="2978002860" sldId="283"/>
        </pc:sldMkLst>
        <pc:spChg chg="del mod">
          <ac:chgData name="Lindemann, Ashley R. (IGO)" userId="dee04864-6a16-4018-bd7e-766135942eff" providerId="ADAL" clId="{D3D8E7C0-1844-4F10-9AD6-CD47EEF1D337}" dt="2024-08-16T15:41:40.596" v="78" actId="478"/>
          <ac:spMkLst>
            <pc:docMk/>
            <pc:sldMk cId="2978002860" sldId="283"/>
            <ac:spMk id="6" creationId="{CED96A98-3F4E-ED13-A7C6-252236524099}"/>
          </ac:spMkLst>
        </pc:spChg>
        <pc:spChg chg="add mod">
          <ac:chgData name="Lindemann, Ashley R. (IGO)" userId="dee04864-6a16-4018-bd7e-766135942eff" providerId="ADAL" clId="{D3D8E7C0-1844-4F10-9AD6-CD47EEF1D337}" dt="2024-08-16T15:43:42.658" v="114" actId="403"/>
          <ac:spMkLst>
            <pc:docMk/>
            <pc:sldMk cId="2978002860" sldId="283"/>
            <ac:spMk id="10" creationId="{CE9DA72D-3D86-8D86-6683-81815101ADF1}"/>
          </ac:spMkLst>
        </pc:spChg>
        <pc:picChg chg="add mod">
          <ac:chgData name="Lindemann, Ashley R. (IGO)" userId="dee04864-6a16-4018-bd7e-766135942eff" providerId="ADAL" clId="{D3D8E7C0-1844-4F10-9AD6-CD47EEF1D337}" dt="2024-08-16T15:43:52.129" v="115" actId="1076"/>
          <ac:picMkLst>
            <pc:docMk/>
            <pc:sldMk cId="2978002860" sldId="283"/>
            <ac:picMk id="7" creationId="{9AB41F78-0672-1D26-7F79-7DA61F95DC3E}"/>
          </ac:picMkLst>
        </pc:picChg>
        <pc:picChg chg="add del mod">
          <ac:chgData name="Lindemann, Ashley R. (IGO)" userId="dee04864-6a16-4018-bd7e-766135942eff" providerId="ADAL" clId="{D3D8E7C0-1844-4F10-9AD6-CD47EEF1D337}" dt="2024-08-16T15:42:50.348" v="103" actId="478"/>
          <ac:picMkLst>
            <pc:docMk/>
            <pc:sldMk cId="2978002860" sldId="283"/>
            <ac:picMk id="9" creationId="{ADD40A0F-AEBA-06FF-1273-1E832AF81F12}"/>
          </ac:picMkLst>
        </pc:picChg>
        <pc:cxnChg chg="del">
          <ac:chgData name="Lindemann, Ashley R. (IGO)" userId="dee04864-6a16-4018-bd7e-766135942eff" providerId="ADAL" clId="{D3D8E7C0-1844-4F10-9AD6-CD47EEF1D337}" dt="2024-08-16T15:41:40.988" v="79" actId="478"/>
          <ac:cxnSpMkLst>
            <pc:docMk/>
            <pc:sldMk cId="2978002860" sldId="283"/>
            <ac:cxnSpMk id="28" creationId="{6029CEA0-9D3C-D812-9875-6E5996C0C309}"/>
          </ac:cxnSpMkLst>
        </pc:cxnChg>
        <pc:cxnChg chg="del">
          <ac:chgData name="Lindemann, Ashley R. (IGO)" userId="dee04864-6a16-4018-bd7e-766135942eff" providerId="ADAL" clId="{D3D8E7C0-1844-4F10-9AD6-CD47EEF1D337}" dt="2024-08-16T15:41:42.012" v="80" actId="478"/>
          <ac:cxnSpMkLst>
            <pc:docMk/>
            <pc:sldMk cId="2978002860" sldId="283"/>
            <ac:cxnSpMk id="29" creationId="{B36142E8-9F61-158B-1A3A-EF34F4642E4A}"/>
          </ac:cxnSpMkLst>
        </pc:cxnChg>
        <pc:cxnChg chg="del">
          <ac:chgData name="Lindemann, Ashley R. (IGO)" userId="dee04864-6a16-4018-bd7e-766135942eff" providerId="ADAL" clId="{D3D8E7C0-1844-4F10-9AD6-CD47EEF1D337}" dt="2024-08-16T15:41:42.475" v="81" actId="478"/>
          <ac:cxnSpMkLst>
            <pc:docMk/>
            <pc:sldMk cId="2978002860" sldId="283"/>
            <ac:cxnSpMk id="34" creationId="{BC505338-5C16-585B-4490-217311E92A3D}"/>
          </ac:cxnSpMkLst>
        </pc:cxnChg>
        <pc:cxnChg chg="del">
          <ac:chgData name="Lindemann, Ashley R. (IGO)" userId="dee04864-6a16-4018-bd7e-766135942eff" providerId="ADAL" clId="{D3D8E7C0-1844-4F10-9AD6-CD47EEF1D337}" dt="2024-08-16T15:41:43.259" v="82" actId="478"/>
          <ac:cxnSpMkLst>
            <pc:docMk/>
            <pc:sldMk cId="2978002860" sldId="283"/>
            <ac:cxnSpMk id="35" creationId="{05D8227B-9424-F4FC-8026-317578C0EFB8}"/>
          </ac:cxnSpMkLst>
        </pc:cxnChg>
      </pc:sldChg>
      <pc:sldChg chg="add del">
        <pc:chgData name="Lindemann, Ashley R. (IGO)" userId="dee04864-6a16-4018-bd7e-766135942eff" providerId="ADAL" clId="{D3D8E7C0-1844-4F10-9AD6-CD47EEF1D337}" dt="2024-08-16T15:41:31.959" v="74" actId="2890"/>
        <pc:sldMkLst>
          <pc:docMk/>
          <pc:sldMk cId="3614835271" sldId="283"/>
        </pc:sldMkLst>
      </pc:sldChg>
      <pc:sldChg chg="delSp modSp add del mod">
        <pc:chgData name="Lindemann, Ashley R. (IGO)" userId="dee04864-6a16-4018-bd7e-766135942eff" providerId="ADAL" clId="{D3D8E7C0-1844-4F10-9AD6-CD47EEF1D337}" dt="2024-08-16T15:41:23.580" v="70" actId="2696"/>
        <pc:sldMkLst>
          <pc:docMk/>
          <pc:sldMk cId="3733179335" sldId="283"/>
        </pc:sldMkLst>
        <pc:spChg chg="mod">
          <ac:chgData name="Lindemann, Ashley R. (IGO)" userId="dee04864-6a16-4018-bd7e-766135942eff" providerId="ADAL" clId="{D3D8E7C0-1844-4F10-9AD6-CD47EEF1D337}" dt="2024-08-16T15:34:12.007" v="13" actId="1076"/>
          <ac:spMkLst>
            <pc:docMk/>
            <pc:sldMk cId="3733179335" sldId="283"/>
            <ac:spMk id="3" creationId="{6CD1E366-6A29-4A6C-4FCA-07F3A4BA5F9E}"/>
          </ac:spMkLst>
        </pc:spChg>
        <pc:spChg chg="del mod">
          <ac:chgData name="Lindemann, Ashley R. (IGO)" userId="dee04864-6a16-4018-bd7e-766135942eff" providerId="ADAL" clId="{D3D8E7C0-1844-4F10-9AD6-CD47EEF1D337}" dt="2024-08-16T15:41:12.372" v="69" actId="478"/>
          <ac:spMkLst>
            <pc:docMk/>
            <pc:sldMk cId="3733179335" sldId="283"/>
            <ac:spMk id="6" creationId="{CED96A98-3F4E-ED13-A7C6-252236524099}"/>
          </ac:spMkLst>
        </pc:spChg>
        <pc:spChg chg="mod">
          <ac:chgData name="Lindemann, Ashley R. (IGO)" userId="dee04864-6a16-4018-bd7e-766135942eff" providerId="ADAL" clId="{D3D8E7C0-1844-4F10-9AD6-CD47EEF1D337}" dt="2024-08-16T15:34:14.808" v="14" actId="1076"/>
          <ac:spMkLst>
            <pc:docMk/>
            <pc:sldMk cId="3733179335" sldId="283"/>
            <ac:spMk id="20" creationId="{96DCCE45-6C38-CA09-B3BF-FFCAAA998E27}"/>
          </ac:spMkLst>
        </pc:spChg>
        <pc:spChg chg="mod">
          <ac:chgData name="Lindemann, Ashley R. (IGO)" userId="dee04864-6a16-4018-bd7e-766135942eff" providerId="ADAL" clId="{D3D8E7C0-1844-4F10-9AD6-CD47EEF1D337}" dt="2024-08-16T15:34:46.917" v="23" actId="1076"/>
          <ac:spMkLst>
            <pc:docMk/>
            <pc:sldMk cId="3733179335" sldId="283"/>
            <ac:spMk id="22" creationId="{9F7E6683-5698-98E1-B0B7-5B0DEF5037EE}"/>
          </ac:spMkLst>
        </pc:spChg>
        <pc:spChg chg="mod">
          <ac:chgData name="Lindemann, Ashley R. (IGO)" userId="dee04864-6a16-4018-bd7e-766135942eff" providerId="ADAL" clId="{D3D8E7C0-1844-4F10-9AD6-CD47EEF1D337}" dt="2024-08-16T15:34:36.213" v="20" actId="1076"/>
          <ac:spMkLst>
            <pc:docMk/>
            <pc:sldMk cId="3733179335" sldId="283"/>
            <ac:spMk id="24" creationId="{8ACE635C-5E92-818A-A053-2F271FADD4C9}"/>
          </ac:spMkLst>
        </pc:spChg>
        <pc:spChg chg="mod">
          <ac:chgData name="Lindemann, Ashley R. (IGO)" userId="dee04864-6a16-4018-bd7e-766135942eff" providerId="ADAL" clId="{D3D8E7C0-1844-4F10-9AD6-CD47EEF1D337}" dt="2024-08-16T15:34:49.740" v="24" actId="1076"/>
          <ac:spMkLst>
            <pc:docMk/>
            <pc:sldMk cId="3733179335" sldId="283"/>
            <ac:spMk id="26" creationId="{9E23BA43-2403-86DF-CCB0-7CF496F691F8}"/>
          </ac:spMkLst>
        </pc:spChg>
        <pc:picChg chg="mod">
          <ac:chgData name="Lindemann, Ashley R. (IGO)" userId="dee04864-6a16-4018-bd7e-766135942eff" providerId="ADAL" clId="{D3D8E7C0-1844-4F10-9AD6-CD47EEF1D337}" dt="2024-08-16T15:34:18.281" v="15" actId="1076"/>
          <ac:picMkLst>
            <pc:docMk/>
            <pc:sldMk cId="3733179335" sldId="283"/>
            <ac:picMk id="38" creationId="{742CA43B-3F27-42B9-C736-88453E6AD7F8}"/>
          </ac:picMkLst>
        </pc:picChg>
        <pc:picChg chg="mod">
          <ac:chgData name="Lindemann, Ashley R. (IGO)" userId="dee04864-6a16-4018-bd7e-766135942eff" providerId="ADAL" clId="{D3D8E7C0-1844-4F10-9AD6-CD47EEF1D337}" dt="2024-08-16T15:34:40.647" v="21" actId="1076"/>
          <ac:picMkLst>
            <pc:docMk/>
            <pc:sldMk cId="3733179335" sldId="283"/>
            <ac:picMk id="42" creationId="{E11A52B2-D63E-72DE-6226-2751E2CDF577}"/>
          </ac:picMkLst>
        </pc:picChg>
        <pc:picChg chg="mod">
          <ac:chgData name="Lindemann, Ashley R. (IGO)" userId="dee04864-6a16-4018-bd7e-766135942eff" providerId="ADAL" clId="{D3D8E7C0-1844-4F10-9AD6-CD47EEF1D337}" dt="2024-08-16T15:34:43.565" v="22" actId="1076"/>
          <ac:picMkLst>
            <pc:docMk/>
            <pc:sldMk cId="3733179335" sldId="283"/>
            <ac:picMk id="44" creationId="{1EC96E11-7264-9550-74C0-641291E6FF35}"/>
          </ac:picMkLst>
        </pc:picChg>
        <pc:picChg chg="mod">
          <ac:chgData name="Lindemann, Ashley R. (IGO)" userId="dee04864-6a16-4018-bd7e-766135942eff" providerId="ADAL" clId="{D3D8E7C0-1844-4F10-9AD6-CD47EEF1D337}" dt="2024-08-16T15:34:51.903" v="25" actId="1076"/>
          <ac:picMkLst>
            <pc:docMk/>
            <pc:sldMk cId="3733179335" sldId="283"/>
            <ac:picMk id="46" creationId="{61225292-B6F4-1871-0DF7-EFD9C470AE90}"/>
          </ac:picMkLst>
        </pc:picChg>
        <pc:cxnChg chg="del">
          <ac:chgData name="Lindemann, Ashley R. (IGO)" userId="dee04864-6a16-4018-bd7e-766135942eff" providerId="ADAL" clId="{D3D8E7C0-1844-4F10-9AD6-CD47EEF1D337}" dt="2024-08-16T15:33:58.400" v="6" actId="478"/>
          <ac:cxnSpMkLst>
            <pc:docMk/>
            <pc:sldMk cId="3733179335" sldId="283"/>
            <ac:cxnSpMk id="28" creationId="{6029CEA0-9D3C-D812-9875-6E5996C0C309}"/>
          </ac:cxnSpMkLst>
        </pc:cxnChg>
        <pc:cxnChg chg="del">
          <ac:chgData name="Lindemann, Ashley R. (IGO)" userId="dee04864-6a16-4018-bd7e-766135942eff" providerId="ADAL" clId="{D3D8E7C0-1844-4F10-9AD6-CD47EEF1D337}" dt="2024-08-16T15:33:59.187" v="7" actId="478"/>
          <ac:cxnSpMkLst>
            <pc:docMk/>
            <pc:sldMk cId="3733179335" sldId="283"/>
            <ac:cxnSpMk id="29" creationId="{B36142E8-9F61-158B-1A3A-EF34F4642E4A}"/>
          </ac:cxnSpMkLst>
        </pc:cxnChg>
        <pc:cxnChg chg="del">
          <ac:chgData name="Lindemann, Ashley R. (IGO)" userId="dee04864-6a16-4018-bd7e-766135942eff" providerId="ADAL" clId="{D3D8E7C0-1844-4F10-9AD6-CD47EEF1D337}" dt="2024-08-16T15:33:59.891" v="8" actId="478"/>
          <ac:cxnSpMkLst>
            <pc:docMk/>
            <pc:sldMk cId="3733179335" sldId="283"/>
            <ac:cxnSpMk id="34" creationId="{BC505338-5C16-585B-4490-217311E92A3D}"/>
          </ac:cxnSpMkLst>
        </pc:cxnChg>
        <pc:cxnChg chg="del">
          <ac:chgData name="Lindemann, Ashley R. (IGO)" userId="dee04864-6a16-4018-bd7e-766135942eff" providerId="ADAL" clId="{D3D8E7C0-1844-4F10-9AD6-CD47EEF1D337}" dt="2024-08-16T15:34:01.268" v="9" actId="478"/>
          <ac:cxnSpMkLst>
            <pc:docMk/>
            <pc:sldMk cId="3733179335" sldId="283"/>
            <ac:cxnSpMk id="35" creationId="{05D8227B-9424-F4FC-8026-317578C0EFB8}"/>
          </ac:cxnSpMkLst>
        </pc:cxnChg>
      </pc:sldChg>
      <pc:sldChg chg="add del">
        <pc:chgData name="Lindemann, Ashley R. (IGO)" userId="dee04864-6a16-4018-bd7e-766135942eff" providerId="ADAL" clId="{D3D8E7C0-1844-4F10-9AD6-CD47EEF1D337}" dt="2024-08-16T16:31:29.461" v="677" actId="2890"/>
        <pc:sldMkLst>
          <pc:docMk/>
          <pc:sldMk cId="4083609396" sldId="283"/>
        </pc:sldMkLst>
      </pc:sldChg>
      <pc:sldChg chg="new del">
        <pc:chgData name="Lindemann, Ashley R. (IGO)" userId="dee04864-6a16-4018-bd7e-766135942eff" providerId="ADAL" clId="{D3D8E7C0-1844-4F10-9AD6-CD47EEF1D337}" dt="2024-08-16T15:33:08.547" v="1" actId="2696"/>
        <pc:sldMkLst>
          <pc:docMk/>
          <pc:sldMk cId="4255020812" sldId="283"/>
        </pc:sldMkLst>
      </pc:sldChg>
      <pc:sldChg chg="add del">
        <pc:chgData name="Lindemann, Ashley R. (IGO)" userId="dee04864-6a16-4018-bd7e-766135942eff" providerId="ADAL" clId="{D3D8E7C0-1844-4F10-9AD6-CD47EEF1D337}" dt="2024-08-16T16:31:28.498" v="676" actId="2890"/>
        <pc:sldMkLst>
          <pc:docMk/>
          <pc:sldMk cId="2110914685" sldId="284"/>
        </pc:sldMkLst>
      </pc:sldChg>
      <pc:sldChg chg="add del">
        <pc:chgData name="Lindemann, Ashley R. (IGO)" userId="dee04864-6a16-4018-bd7e-766135942eff" providerId="ADAL" clId="{D3D8E7C0-1844-4F10-9AD6-CD47EEF1D337}" dt="2024-08-16T16:31:28.066" v="675" actId="2890"/>
        <pc:sldMkLst>
          <pc:docMk/>
          <pc:sldMk cId="2694010529" sldId="285"/>
        </pc:sldMkLst>
      </pc:sldChg>
      <pc:sldChg chg="add del">
        <pc:chgData name="Lindemann, Ashley R. (IGO)" userId="dee04864-6a16-4018-bd7e-766135942eff" providerId="ADAL" clId="{D3D8E7C0-1844-4F10-9AD6-CD47EEF1D337}" dt="2024-08-16T16:31:27.610" v="674" actId="2890"/>
        <pc:sldMkLst>
          <pc:docMk/>
          <pc:sldMk cId="1135008985" sldId="286"/>
        </pc:sldMkLst>
      </pc:sldChg>
      <pc:sldChg chg="add del">
        <pc:chgData name="Lindemann, Ashley R. (IGO)" userId="dee04864-6a16-4018-bd7e-766135942eff" providerId="ADAL" clId="{D3D8E7C0-1844-4F10-9AD6-CD47EEF1D337}" dt="2024-08-16T16:31:27.412" v="673" actId="2890"/>
        <pc:sldMkLst>
          <pc:docMk/>
          <pc:sldMk cId="2522617497" sldId="287"/>
        </pc:sldMkLst>
      </pc:sldChg>
    </pc:docChg>
  </pc:docChgLst>
  <pc:docChgLst>
    <pc:chgData name="Burpoe, Sean (IGO)" userId="e1e2ddb7-41e7-4ecd-8cea-e384fcce6dcf" providerId="ADAL" clId="{35A5593B-F866-482E-88D0-7F2F3B9B8E07}"/>
    <pc:docChg chg="undo redo custSel addSld delSld modSld sldOrd modSection">
      <pc:chgData name="Burpoe, Sean (IGO)" userId="e1e2ddb7-41e7-4ecd-8cea-e384fcce6dcf" providerId="ADAL" clId="{35A5593B-F866-482E-88D0-7F2F3B9B8E07}" dt="2024-08-16T16:43:14.411" v="6273" actId="47"/>
      <pc:docMkLst>
        <pc:docMk/>
      </pc:docMkLst>
      <pc:sldChg chg="del">
        <pc:chgData name="Burpoe, Sean (IGO)" userId="e1e2ddb7-41e7-4ecd-8cea-e384fcce6dcf" providerId="ADAL" clId="{35A5593B-F866-482E-88D0-7F2F3B9B8E07}" dt="2024-08-16T16:43:14.411" v="6273" actId="47"/>
        <pc:sldMkLst>
          <pc:docMk/>
          <pc:sldMk cId="2864733472" sldId="256"/>
        </pc:sldMkLst>
      </pc:sldChg>
      <pc:sldChg chg="addSp modSp mod">
        <pc:chgData name="Burpoe, Sean (IGO)" userId="e1e2ddb7-41e7-4ecd-8cea-e384fcce6dcf" providerId="ADAL" clId="{35A5593B-F866-482E-88D0-7F2F3B9B8E07}" dt="2024-08-15T13:48:20.705" v="5345" actId="207"/>
        <pc:sldMkLst>
          <pc:docMk/>
          <pc:sldMk cId="3423259657" sldId="257"/>
        </pc:sldMkLst>
        <pc:spChg chg="mod">
          <ac:chgData name="Burpoe, Sean (IGO)" userId="e1e2ddb7-41e7-4ecd-8cea-e384fcce6dcf" providerId="ADAL" clId="{35A5593B-F866-482E-88D0-7F2F3B9B8E07}" dt="2024-08-15T13:23:32.811" v="4285" actId="20577"/>
          <ac:spMkLst>
            <pc:docMk/>
            <pc:sldMk cId="3423259657" sldId="257"/>
            <ac:spMk id="2" creationId="{B8B4519C-978C-F649-D62E-DCA043BAE127}"/>
          </ac:spMkLst>
        </pc:spChg>
        <pc:spChg chg="mod">
          <ac:chgData name="Burpoe, Sean (IGO)" userId="e1e2ddb7-41e7-4ecd-8cea-e384fcce6dcf" providerId="ADAL" clId="{35A5593B-F866-482E-88D0-7F2F3B9B8E07}" dt="2024-08-15T13:48:20.705" v="5345" actId="207"/>
          <ac:spMkLst>
            <pc:docMk/>
            <pc:sldMk cId="3423259657" sldId="257"/>
            <ac:spMk id="3" creationId="{9D5741AE-0A75-A287-C638-E3FBDAED119C}"/>
          </ac:spMkLst>
        </pc:spChg>
        <pc:picChg chg="add mod">
          <ac:chgData name="Burpoe, Sean (IGO)" userId="e1e2ddb7-41e7-4ecd-8cea-e384fcce6dcf" providerId="ADAL" clId="{35A5593B-F866-482E-88D0-7F2F3B9B8E07}" dt="2024-08-15T13:17:22.305" v="4069" actId="1076"/>
          <ac:picMkLst>
            <pc:docMk/>
            <pc:sldMk cId="3423259657" sldId="257"/>
            <ac:picMk id="6" creationId="{BD1ECBF9-7264-1870-392A-D69BA482DE82}"/>
          </ac:picMkLst>
        </pc:picChg>
      </pc:sldChg>
      <pc:sldChg chg="del">
        <pc:chgData name="Burpoe, Sean (IGO)" userId="e1e2ddb7-41e7-4ecd-8cea-e384fcce6dcf" providerId="ADAL" clId="{35A5593B-F866-482E-88D0-7F2F3B9B8E07}" dt="2024-08-16T16:43:13.621" v="6272" actId="47"/>
        <pc:sldMkLst>
          <pc:docMk/>
          <pc:sldMk cId="2040553382" sldId="259"/>
        </pc:sldMkLst>
      </pc:sldChg>
      <pc:sldChg chg="addSp modSp mod">
        <pc:chgData name="Burpoe, Sean (IGO)" userId="e1e2ddb7-41e7-4ecd-8cea-e384fcce6dcf" providerId="ADAL" clId="{35A5593B-F866-482E-88D0-7F2F3B9B8E07}" dt="2024-08-15T13:56:24.777" v="6212" actId="114"/>
        <pc:sldMkLst>
          <pc:docMk/>
          <pc:sldMk cId="1076696853" sldId="260"/>
        </pc:sldMkLst>
        <pc:spChg chg="add mod">
          <ac:chgData name="Burpoe, Sean (IGO)" userId="e1e2ddb7-41e7-4ecd-8cea-e384fcce6dcf" providerId="ADAL" clId="{35A5593B-F866-482E-88D0-7F2F3B9B8E07}" dt="2024-08-15T13:48:47.862" v="5364" actId="1038"/>
          <ac:spMkLst>
            <pc:docMk/>
            <pc:sldMk cId="1076696853" sldId="260"/>
            <ac:spMk id="3" creationId="{6CD1E366-6A29-4A6C-4FCA-07F3A4BA5F9E}"/>
          </ac:spMkLst>
        </pc:spChg>
        <pc:spChg chg="mod">
          <ac:chgData name="Burpoe, Sean (IGO)" userId="e1e2ddb7-41e7-4ecd-8cea-e384fcce6dcf" providerId="ADAL" clId="{35A5593B-F866-482E-88D0-7F2F3B9B8E07}" dt="2024-08-15T13:56:24.777" v="6212" actId="114"/>
          <ac:spMkLst>
            <pc:docMk/>
            <pc:sldMk cId="1076696853" sldId="260"/>
            <ac:spMk id="6" creationId="{CED96A98-3F4E-ED13-A7C6-252236524099}"/>
          </ac:spMkLst>
        </pc:spChg>
        <pc:spChg chg="mod">
          <ac:chgData name="Burpoe, Sean (IGO)" userId="e1e2ddb7-41e7-4ecd-8cea-e384fcce6dcf" providerId="ADAL" clId="{35A5593B-F866-482E-88D0-7F2F3B9B8E07}" dt="2024-08-15T13:48:47.862" v="5364" actId="1038"/>
          <ac:spMkLst>
            <pc:docMk/>
            <pc:sldMk cId="1076696853" sldId="260"/>
            <ac:spMk id="20" creationId="{96DCCE45-6C38-CA09-B3BF-FFCAAA998E27}"/>
          </ac:spMkLst>
        </pc:spChg>
        <pc:spChg chg="mod">
          <ac:chgData name="Burpoe, Sean (IGO)" userId="e1e2ddb7-41e7-4ecd-8cea-e384fcce6dcf" providerId="ADAL" clId="{35A5593B-F866-482E-88D0-7F2F3B9B8E07}" dt="2024-08-15T13:48:47.862" v="5364" actId="1038"/>
          <ac:spMkLst>
            <pc:docMk/>
            <pc:sldMk cId="1076696853" sldId="260"/>
            <ac:spMk id="22" creationId="{9F7E6683-5698-98E1-B0B7-5B0DEF5037EE}"/>
          </ac:spMkLst>
        </pc:spChg>
        <pc:spChg chg="mod">
          <ac:chgData name="Burpoe, Sean (IGO)" userId="e1e2ddb7-41e7-4ecd-8cea-e384fcce6dcf" providerId="ADAL" clId="{35A5593B-F866-482E-88D0-7F2F3B9B8E07}" dt="2024-08-15T13:48:47.862" v="5364" actId="1038"/>
          <ac:spMkLst>
            <pc:docMk/>
            <pc:sldMk cId="1076696853" sldId="260"/>
            <ac:spMk id="24" creationId="{8ACE635C-5E92-818A-A053-2F271FADD4C9}"/>
          </ac:spMkLst>
        </pc:spChg>
        <pc:spChg chg="mod">
          <ac:chgData name="Burpoe, Sean (IGO)" userId="e1e2ddb7-41e7-4ecd-8cea-e384fcce6dcf" providerId="ADAL" clId="{35A5593B-F866-482E-88D0-7F2F3B9B8E07}" dt="2024-08-15T13:48:47.862" v="5364" actId="1038"/>
          <ac:spMkLst>
            <pc:docMk/>
            <pc:sldMk cId="1076696853" sldId="260"/>
            <ac:spMk id="26" creationId="{9E23BA43-2403-86DF-CCB0-7CF496F691F8}"/>
          </ac:spMkLst>
        </pc:spChg>
        <pc:picChg chg="mod">
          <ac:chgData name="Burpoe, Sean (IGO)" userId="e1e2ddb7-41e7-4ecd-8cea-e384fcce6dcf" providerId="ADAL" clId="{35A5593B-F866-482E-88D0-7F2F3B9B8E07}" dt="2024-08-15T13:48:51.595" v="5365" actId="108"/>
          <ac:picMkLst>
            <pc:docMk/>
            <pc:sldMk cId="1076696853" sldId="260"/>
            <ac:picMk id="38" creationId="{742CA43B-3F27-42B9-C736-88453E6AD7F8}"/>
          </ac:picMkLst>
        </pc:picChg>
        <pc:picChg chg="mod">
          <ac:chgData name="Burpoe, Sean (IGO)" userId="e1e2ddb7-41e7-4ecd-8cea-e384fcce6dcf" providerId="ADAL" clId="{35A5593B-F866-482E-88D0-7F2F3B9B8E07}" dt="2024-08-14T15:25:08.695" v="1673" actId="1036"/>
          <ac:picMkLst>
            <pc:docMk/>
            <pc:sldMk cId="1076696853" sldId="260"/>
            <ac:picMk id="42" creationId="{E11A52B2-D63E-72DE-6226-2751E2CDF577}"/>
          </ac:picMkLst>
        </pc:picChg>
        <pc:picChg chg="mod">
          <ac:chgData name="Burpoe, Sean (IGO)" userId="e1e2ddb7-41e7-4ecd-8cea-e384fcce6dcf" providerId="ADAL" clId="{35A5593B-F866-482E-88D0-7F2F3B9B8E07}" dt="2024-08-14T15:25:08.695" v="1673" actId="1036"/>
          <ac:picMkLst>
            <pc:docMk/>
            <pc:sldMk cId="1076696853" sldId="260"/>
            <ac:picMk id="44" creationId="{1EC96E11-7264-9550-74C0-641291E6FF35}"/>
          </ac:picMkLst>
        </pc:picChg>
        <pc:picChg chg="mod">
          <ac:chgData name="Burpoe, Sean (IGO)" userId="e1e2ddb7-41e7-4ecd-8cea-e384fcce6dcf" providerId="ADAL" clId="{35A5593B-F866-482E-88D0-7F2F3B9B8E07}" dt="2024-08-14T15:25:08.695" v="1673" actId="1036"/>
          <ac:picMkLst>
            <pc:docMk/>
            <pc:sldMk cId="1076696853" sldId="260"/>
            <ac:picMk id="46" creationId="{61225292-B6F4-1871-0DF7-EFD9C470AE90}"/>
          </ac:picMkLst>
        </pc:picChg>
        <pc:cxnChg chg="mod">
          <ac:chgData name="Burpoe, Sean (IGO)" userId="e1e2ddb7-41e7-4ecd-8cea-e384fcce6dcf" providerId="ADAL" clId="{35A5593B-F866-482E-88D0-7F2F3B9B8E07}" dt="2024-08-14T15:25:08.695" v="1673" actId="1036"/>
          <ac:cxnSpMkLst>
            <pc:docMk/>
            <pc:sldMk cId="1076696853" sldId="260"/>
            <ac:cxnSpMk id="28" creationId="{6029CEA0-9D3C-D812-9875-6E5996C0C309}"/>
          </ac:cxnSpMkLst>
        </pc:cxnChg>
        <pc:cxnChg chg="mod">
          <ac:chgData name="Burpoe, Sean (IGO)" userId="e1e2ddb7-41e7-4ecd-8cea-e384fcce6dcf" providerId="ADAL" clId="{35A5593B-F866-482E-88D0-7F2F3B9B8E07}" dt="2024-08-14T15:25:08.695" v="1673" actId="1036"/>
          <ac:cxnSpMkLst>
            <pc:docMk/>
            <pc:sldMk cId="1076696853" sldId="260"/>
            <ac:cxnSpMk id="29" creationId="{B36142E8-9F61-158B-1A3A-EF34F4642E4A}"/>
          </ac:cxnSpMkLst>
        </pc:cxnChg>
        <pc:cxnChg chg="mod">
          <ac:chgData name="Burpoe, Sean (IGO)" userId="e1e2ddb7-41e7-4ecd-8cea-e384fcce6dcf" providerId="ADAL" clId="{35A5593B-F866-482E-88D0-7F2F3B9B8E07}" dt="2024-08-14T15:25:08.695" v="1673" actId="1036"/>
          <ac:cxnSpMkLst>
            <pc:docMk/>
            <pc:sldMk cId="1076696853" sldId="260"/>
            <ac:cxnSpMk id="34" creationId="{BC505338-5C16-585B-4490-217311E92A3D}"/>
          </ac:cxnSpMkLst>
        </pc:cxnChg>
        <pc:cxnChg chg="mod">
          <ac:chgData name="Burpoe, Sean (IGO)" userId="e1e2ddb7-41e7-4ecd-8cea-e384fcce6dcf" providerId="ADAL" clId="{35A5593B-F866-482E-88D0-7F2F3B9B8E07}" dt="2024-08-14T15:25:08.695" v="1673" actId="1036"/>
          <ac:cxnSpMkLst>
            <pc:docMk/>
            <pc:sldMk cId="1076696853" sldId="260"/>
            <ac:cxnSpMk id="35" creationId="{05D8227B-9424-F4FC-8026-317578C0EFB8}"/>
          </ac:cxnSpMkLst>
        </pc:cxnChg>
      </pc:sldChg>
      <pc:sldChg chg="modSp mod">
        <pc:chgData name="Burpoe, Sean (IGO)" userId="e1e2ddb7-41e7-4ecd-8cea-e384fcce6dcf" providerId="ADAL" clId="{35A5593B-F866-482E-88D0-7F2F3B9B8E07}" dt="2024-08-08T18:41:04.674" v="32" actId="208"/>
        <pc:sldMkLst>
          <pc:docMk/>
          <pc:sldMk cId="1351456711" sldId="261"/>
        </pc:sldMkLst>
        <pc:spChg chg="mod">
          <ac:chgData name="Burpoe, Sean (IGO)" userId="e1e2ddb7-41e7-4ecd-8cea-e384fcce6dcf" providerId="ADAL" clId="{35A5593B-F866-482E-88D0-7F2F3B9B8E07}" dt="2024-08-08T18:39:46.488" v="28" actId="14100"/>
          <ac:spMkLst>
            <pc:docMk/>
            <pc:sldMk cId="1351456711" sldId="261"/>
            <ac:spMk id="8" creationId="{8C25A30A-0334-AE97-8C90-8543C53A6CA5}"/>
          </ac:spMkLst>
        </pc:spChg>
        <pc:spChg chg="mod">
          <ac:chgData name="Burpoe, Sean (IGO)" userId="e1e2ddb7-41e7-4ecd-8cea-e384fcce6dcf" providerId="ADAL" clId="{35A5593B-F866-482E-88D0-7F2F3B9B8E07}" dt="2024-08-08T18:41:04.674" v="32" actId="208"/>
          <ac:spMkLst>
            <pc:docMk/>
            <pc:sldMk cId="1351456711" sldId="261"/>
            <ac:spMk id="11" creationId="{5C6EF2A1-7EE9-3C03-065F-969989330A0C}"/>
          </ac:spMkLst>
        </pc:spChg>
        <pc:spChg chg="mod">
          <ac:chgData name="Burpoe, Sean (IGO)" userId="e1e2ddb7-41e7-4ecd-8cea-e384fcce6dcf" providerId="ADAL" clId="{35A5593B-F866-482E-88D0-7F2F3B9B8E07}" dt="2024-08-08T18:41:01.372" v="31" actId="208"/>
          <ac:spMkLst>
            <pc:docMk/>
            <pc:sldMk cId="1351456711" sldId="261"/>
            <ac:spMk id="12" creationId="{3B550077-A9AD-D6D9-E157-D6A5AAE085EC}"/>
          </ac:spMkLst>
        </pc:spChg>
      </pc:sldChg>
      <pc:sldChg chg="modSp mod">
        <pc:chgData name="Burpoe, Sean (IGO)" userId="e1e2ddb7-41e7-4ecd-8cea-e384fcce6dcf" providerId="ADAL" clId="{35A5593B-F866-482E-88D0-7F2F3B9B8E07}" dt="2024-08-15T13:47:56.713" v="5340" actId="207"/>
        <pc:sldMkLst>
          <pc:docMk/>
          <pc:sldMk cId="734356069" sldId="262"/>
        </pc:sldMkLst>
        <pc:spChg chg="mod">
          <ac:chgData name="Burpoe, Sean (IGO)" userId="e1e2ddb7-41e7-4ecd-8cea-e384fcce6dcf" providerId="ADAL" clId="{35A5593B-F866-482E-88D0-7F2F3B9B8E07}" dt="2024-08-15T13:47:56.713" v="5340" actId="207"/>
          <ac:spMkLst>
            <pc:docMk/>
            <pc:sldMk cId="734356069" sldId="262"/>
            <ac:spMk id="3" creationId="{3522A4B3-C163-960D-ED56-C7AB9FE8F8B8}"/>
          </ac:spMkLst>
        </pc:spChg>
      </pc:sldChg>
      <pc:sldChg chg="modSp mod">
        <pc:chgData name="Burpoe, Sean (IGO)" userId="e1e2ddb7-41e7-4ecd-8cea-e384fcce6dcf" providerId="ADAL" clId="{35A5593B-F866-482E-88D0-7F2F3B9B8E07}" dt="2024-08-15T13:52:05.850" v="5600" actId="20577"/>
        <pc:sldMkLst>
          <pc:docMk/>
          <pc:sldMk cId="4056394208" sldId="263"/>
        </pc:sldMkLst>
        <pc:spChg chg="mod">
          <ac:chgData name="Burpoe, Sean (IGO)" userId="e1e2ddb7-41e7-4ecd-8cea-e384fcce6dcf" providerId="ADAL" clId="{35A5593B-F866-482E-88D0-7F2F3B9B8E07}" dt="2024-08-15T13:52:05.850" v="5600" actId="20577"/>
          <ac:spMkLst>
            <pc:docMk/>
            <pc:sldMk cId="4056394208" sldId="263"/>
            <ac:spMk id="2" creationId="{A38E5164-7190-0476-7A48-C4397FC80187}"/>
          </ac:spMkLst>
        </pc:spChg>
      </pc:sldChg>
      <pc:sldChg chg="modSp mod">
        <pc:chgData name="Burpoe, Sean (IGO)" userId="e1e2ddb7-41e7-4ecd-8cea-e384fcce6dcf" providerId="ADAL" clId="{35A5593B-F866-482E-88D0-7F2F3B9B8E07}" dt="2024-08-15T13:52:10.721" v="5617" actId="20577"/>
        <pc:sldMkLst>
          <pc:docMk/>
          <pc:sldMk cId="1204983800" sldId="264"/>
        </pc:sldMkLst>
        <pc:spChg chg="mod">
          <ac:chgData name="Burpoe, Sean (IGO)" userId="e1e2ddb7-41e7-4ecd-8cea-e384fcce6dcf" providerId="ADAL" clId="{35A5593B-F866-482E-88D0-7F2F3B9B8E07}" dt="2024-08-15T13:52:10.721" v="5617" actId="20577"/>
          <ac:spMkLst>
            <pc:docMk/>
            <pc:sldMk cId="1204983800" sldId="264"/>
            <ac:spMk id="2" creationId="{672422AF-2A71-CB42-E313-170380FCDFD3}"/>
          </ac:spMkLst>
        </pc:spChg>
      </pc:sldChg>
      <pc:sldChg chg="modSp mod">
        <pc:chgData name="Burpoe, Sean (IGO)" userId="e1e2ddb7-41e7-4ecd-8cea-e384fcce6dcf" providerId="ADAL" clId="{35A5593B-F866-482E-88D0-7F2F3B9B8E07}" dt="2024-08-15T13:52:18.154" v="5636" actId="20577"/>
        <pc:sldMkLst>
          <pc:docMk/>
          <pc:sldMk cId="3735104670" sldId="265"/>
        </pc:sldMkLst>
        <pc:spChg chg="mod">
          <ac:chgData name="Burpoe, Sean (IGO)" userId="e1e2ddb7-41e7-4ecd-8cea-e384fcce6dcf" providerId="ADAL" clId="{35A5593B-F866-482E-88D0-7F2F3B9B8E07}" dt="2024-08-15T13:52:18.154" v="5636" actId="20577"/>
          <ac:spMkLst>
            <pc:docMk/>
            <pc:sldMk cId="3735104670" sldId="265"/>
            <ac:spMk id="2" creationId="{2A398186-21FB-3AB0-B43E-2530D689958B}"/>
          </ac:spMkLst>
        </pc:spChg>
      </pc:sldChg>
      <pc:sldChg chg="modSp mod">
        <pc:chgData name="Burpoe, Sean (IGO)" userId="e1e2ddb7-41e7-4ecd-8cea-e384fcce6dcf" providerId="ADAL" clId="{35A5593B-F866-482E-88D0-7F2F3B9B8E07}" dt="2024-08-15T13:52:25.889" v="5654" actId="20577"/>
        <pc:sldMkLst>
          <pc:docMk/>
          <pc:sldMk cId="125894930" sldId="266"/>
        </pc:sldMkLst>
        <pc:spChg chg="mod">
          <ac:chgData name="Burpoe, Sean (IGO)" userId="e1e2ddb7-41e7-4ecd-8cea-e384fcce6dcf" providerId="ADAL" clId="{35A5593B-F866-482E-88D0-7F2F3B9B8E07}" dt="2024-08-15T13:52:25.889" v="5654" actId="20577"/>
          <ac:spMkLst>
            <pc:docMk/>
            <pc:sldMk cId="125894930" sldId="266"/>
            <ac:spMk id="2" creationId="{F9213FBA-1165-1815-FAA2-7A78557040AE}"/>
          </ac:spMkLst>
        </pc:spChg>
      </pc:sldChg>
      <pc:sldChg chg="modSp mod">
        <pc:chgData name="Burpoe, Sean (IGO)" userId="e1e2ddb7-41e7-4ecd-8cea-e384fcce6dcf" providerId="ADAL" clId="{35A5593B-F866-482E-88D0-7F2F3B9B8E07}" dt="2024-08-15T13:52:34.243" v="5665" actId="5793"/>
        <pc:sldMkLst>
          <pc:docMk/>
          <pc:sldMk cId="3105273178" sldId="267"/>
        </pc:sldMkLst>
        <pc:spChg chg="mod">
          <ac:chgData name="Burpoe, Sean (IGO)" userId="e1e2ddb7-41e7-4ecd-8cea-e384fcce6dcf" providerId="ADAL" clId="{35A5593B-F866-482E-88D0-7F2F3B9B8E07}" dt="2024-08-15T13:52:34.243" v="5665" actId="5793"/>
          <ac:spMkLst>
            <pc:docMk/>
            <pc:sldMk cId="3105273178" sldId="267"/>
            <ac:spMk id="2" creationId="{F9213FBA-1165-1815-FAA2-7A78557040AE}"/>
          </ac:spMkLst>
        </pc:spChg>
      </pc:sldChg>
      <pc:sldChg chg="addSp modSp mod">
        <pc:chgData name="Burpoe, Sean (IGO)" userId="e1e2ddb7-41e7-4ecd-8cea-e384fcce6dcf" providerId="ADAL" clId="{35A5593B-F866-482E-88D0-7F2F3B9B8E07}" dt="2024-08-15T13:47:47.640" v="5337" actId="113"/>
        <pc:sldMkLst>
          <pc:docMk/>
          <pc:sldMk cId="3267681005" sldId="268"/>
        </pc:sldMkLst>
        <pc:spChg chg="mod">
          <ac:chgData name="Burpoe, Sean (IGO)" userId="e1e2ddb7-41e7-4ecd-8cea-e384fcce6dcf" providerId="ADAL" clId="{35A5593B-F866-482E-88D0-7F2F3B9B8E07}" dt="2024-08-15T13:41:57.304" v="5274" actId="3064"/>
          <ac:spMkLst>
            <pc:docMk/>
            <pc:sldMk cId="3267681005" sldId="268"/>
            <ac:spMk id="3" creationId="{A3F5AE75-D22C-240C-8DA4-4188FF0BB2BD}"/>
          </ac:spMkLst>
        </pc:spChg>
        <pc:spChg chg="add mod">
          <ac:chgData name="Burpoe, Sean (IGO)" userId="e1e2ddb7-41e7-4ecd-8cea-e384fcce6dcf" providerId="ADAL" clId="{35A5593B-F866-482E-88D0-7F2F3B9B8E07}" dt="2024-08-15T13:47:47.640" v="5337" actId="113"/>
          <ac:spMkLst>
            <pc:docMk/>
            <pc:sldMk cId="3267681005" sldId="268"/>
            <ac:spMk id="6" creationId="{E5D9C2C2-5C0E-9766-FA69-D57C559EC6C5}"/>
          </ac:spMkLst>
        </pc:spChg>
        <pc:spChg chg="add mod">
          <ac:chgData name="Burpoe, Sean (IGO)" userId="e1e2ddb7-41e7-4ecd-8cea-e384fcce6dcf" providerId="ADAL" clId="{35A5593B-F866-482E-88D0-7F2F3B9B8E07}" dt="2024-08-15T13:41:30.457" v="5268" actId="12788"/>
          <ac:spMkLst>
            <pc:docMk/>
            <pc:sldMk cId="3267681005" sldId="268"/>
            <ac:spMk id="7" creationId="{D3A46D26-9315-FEE4-3939-31288046C488}"/>
          </ac:spMkLst>
        </pc:spChg>
        <pc:spChg chg="add mod">
          <ac:chgData name="Burpoe, Sean (IGO)" userId="e1e2ddb7-41e7-4ecd-8cea-e384fcce6dcf" providerId="ADAL" clId="{35A5593B-F866-482E-88D0-7F2F3B9B8E07}" dt="2024-08-15T13:42:08.245" v="5288" actId="14100"/>
          <ac:spMkLst>
            <pc:docMk/>
            <pc:sldMk cId="3267681005" sldId="268"/>
            <ac:spMk id="8" creationId="{39B1F28C-D177-0AFF-25F5-342F8F76CFAF}"/>
          </ac:spMkLst>
        </pc:spChg>
      </pc:sldChg>
      <pc:sldChg chg="addSp modSp mod">
        <pc:chgData name="Burpoe, Sean (IGO)" userId="e1e2ddb7-41e7-4ecd-8cea-e384fcce6dcf" providerId="ADAL" clId="{35A5593B-F866-482E-88D0-7F2F3B9B8E07}" dt="2024-08-15T13:48:13.421" v="5344" actId="113"/>
        <pc:sldMkLst>
          <pc:docMk/>
          <pc:sldMk cId="3283596379" sldId="270"/>
        </pc:sldMkLst>
        <pc:spChg chg="mod">
          <ac:chgData name="Burpoe, Sean (IGO)" userId="e1e2ddb7-41e7-4ecd-8cea-e384fcce6dcf" providerId="ADAL" clId="{35A5593B-F866-482E-88D0-7F2F3B9B8E07}" dt="2024-08-15T13:23:22.452" v="4237" actId="20577"/>
          <ac:spMkLst>
            <pc:docMk/>
            <pc:sldMk cId="3283596379" sldId="270"/>
            <ac:spMk id="2" creationId="{EE977217-C359-460E-38ED-607EC01DFAF5}"/>
          </ac:spMkLst>
        </pc:spChg>
        <pc:spChg chg="mod">
          <ac:chgData name="Burpoe, Sean (IGO)" userId="e1e2ddb7-41e7-4ecd-8cea-e384fcce6dcf" providerId="ADAL" clId="{35A5593B-F866-482E-88D0-7F2F3B9B8E07}" dt="2024-08-15T13:48:13.421" v="5344" actId="113"/>
          <ac:spMkLst>
            <pc:docMk/>
            <pc:sldMk cId="3283596379" sldId="270"/>
            <ac:spMk id="3" creationId="{E892475C-EE84-1A12-A306-436983F5434C}"/>
          </ac:spMkLst>
        </pc:spChg>
        <pc:picChg chg="add mod">
          <ac:chgData name="Burpoe, Sean (IGO)" userId="e1e2ddb7-41e7-4ecd-8cea-e384fcce6dcf" providerId="ADAL" clId="{35A5593B-F866-482E-88D0-7F2F3B9B8E07}" dt="2024-08-15T13:22:35.399" v="4208" actId="1038"/>
          <ac:picMkLst>
            <pc:docMk/>
            <pc:sldMk cId="3283596379" sldId="270"/>
            <ac:picMk id="6" creationId="{CE516ABF-F514-B933-3BC1-755335B288D9}"/>
          </ac:picMkLst>
        </pc:picChg>
      </pc:sldChg>
      <pc:sldChg chg="addSp delSp modSp mod">
        <pc:chgData name="Burpoe, Sean (IGO)" userId="e1e2ddb7-41e7-4ecd-8cea-e384fcce6dcf" providerId="ADAL" clId="{35A5593B-F866-482E-88D0-7F2F3B9B8E07}" dt="2024-08-15T13:49:02.646" v="5366" actId="207"/>
        <pc:sldMkLst>
          <pc:docMk/>
          <pc:sldMk cId="775507665" sldId="271"/>
        </pc:sldMkLst>
        <pc:spChg chg="mod">
          <ac:chgData name="Burpoe, Sean (IGO)" userId="e1e2ddb7-41e7-4ecd-8cea-e384fcce6dcf" providerId="ADAL" clId="{35A5593B-F866-482E-88D0-7F2F3B9B8E07}" dt="2024-08-14T20:44:08.488" v="3031" actId="1076"/>
          <ac:spMkLst>
            <pc:docMk/>
            <pc:sldMk cId="775507665" sldId="271"/>
            <ac:spMk id="2" creationId="{A2B1DB5D-1177-037A-1E02-8C90355EDD82}"/>
          </ac:spMkLst>
        </pc:spChg>
        <pc:spChg chg="del mod">
          <ac:chgData name="Burpoe, Sean (IGO)" userId="e1e2ddb7-41e7-4ecd-8cea-e384fcce6dcf" providerId="ADAL" clId="{35A5593B-F866-482E-88D0-7F2F3B9B8E07}" dt="2024-08-14T16:49:33.950" v="1699" actId="478"/>
          <ac:spMkLst>
            <pc:docMk/>
            <pc:sldMk cId="775507665" sldId="271"/>
            <ac:spMk id="3" creationId="{96A95CA0-1C10-FD61-DBEF-876D2B4EDF37}"/>
          </ac:spMkLst>
        </pc:spChg>
        <pc:spChg chg="del mod">
          <ac:chgData name="Burpoe, Sean (IGO)" userId="e1e2ddb7-41e7-4ecd-8cea-e384fcce6dcf" providerId="ADAL" clId="{35A5593B-F866-482E-88D0-7F2F3B9B8E07}" dt="2024-08-14T20:12:33.544" v="1834" actId="478"/>
          <ac:spMkLst>
            <pc:docMk/>
            <pc:sldMk cId="775507665" sldId="271"/>
            <ac:spMk id="5" creationId="{C37C9B85-DD55-C40F-5466-24F5380CFADF}"/>
          </ac:spMkLst>
        </pc:spChg>
        <pc:spChg chg="add mod">
          <ac:chgData name="Burpoe, Sean (IGO)" userId="e1e2ddb7-41e7-4ecd-8cea-e384fcce6dcf" providerId="ADAL" clId="{35A5593B-F866-482E-88D0-7F2F3B9B8E07}" dt="2024-08-14T20:22:58.551" v="2824" actId="14100"/>
          <ac:spMkLst>
            <pc:docMk/>
            <pc:sldMk cId="775507665" sldId="271"/>
            <ac:spMk id="6" creationId="{760EBDAC-67E6-A7F3-5D3B-E59CA073DCEB}"/>
          </ac:spMkLst>
        </pc:spChg>
        <pc:spChg chg="add del mod">
          <ac:chgData name="Burpoe, Sean (IGO)" userId="e1e2ddb7-41e7-4ecd-8cea-e384fcce6dcf" providerId="ADAL" clId="{35A5593B-F866-482E-88D0-7F2F3B9B8E07}" dt="2024-08-14T16:49:36.377" v="1700" actId="478"/>
          <ac:spMkLst>
            <pc:docMk/>
            <pc:sldMk cId="775507665" sldId="271"/>
            <ac:spMk id="7" creationId="{1A6C7732-B898-B90F-95F3-1E5FEFA076CE}"/>
          </ac:spMkLst>
        </pc:spChg>
        <pc:spChg chg="add mod">
          <ac:chgData name="Burpoe, Sean (IGO)" userId="e1e2ddb7-41e7-4ecd-8cea-e384fcce6dcf" providerId="ADAL" clId="{35A5593B-F866-482E-88D0-7F2F3B9B8E07}" dt="2024-08-14T20:23:28.831" v="2829" actId="108"/>
          <ac:spMkLst>
            <pc:docMk/>
            <pc:sldMk cId="775507665" sldId="271"/>
            <ac:spMk id="8" creationId="{9AA27673-FCA1-9690-F844-91EC26725679}"/>
          </ac:spMkLst>
        </pc:spChg>
        <pc:spChg chg="add del mod">
          <ac:chgData name="Burpoe, Sean (IGO)" userId="e1e2ddb7-41e7-4ecd-8cea-e384fcce6dcf" providerId="ADAL" clId="{35A5593B-F866-482E-88D0-7F2F3B9B8E07}" dt="2024-08-14T20:13:19.228" v="1912" actId="478"/>
          <ac:spMkLst>
            <pc:docMk/>
            <pc:sldMk cId="775507665" sldId="271"/>
            <ac:spMk id="9" creationId="{0A39A3B4-1872-DEF2-54CD-E8F7A218DBC1}"/>
          </ac:spMkLst>
        </pc:spChg>
        <pc:spChg chg="add mod">
          <ac:chgData name="Burpoe, Sean (IGO)" userId="e1e2ddb7-41e7-4ecd-8cea-e384fcce6dcf" providerId="ADAL" clId="{35A5593B-F866-482E-88D0-7F2F3B9B8E07}" dt="2024-08-14T20:28:40.702" v="2931" actId="14100"/>
          <ac:spMkLst>
            <pc:docMk/>
            <pc:sldMk cId="775507665" sldId="271"/>
            <ac:spMk id="10" creationId="{6DED2A78-1ACE-EEF0-A3F6-12271DC78C09}"/>
          </ac:spMkLst>
        </pc:spChg>
        <pc:spChg chg="add del mod">
          <ac:chgData name="Burpoe, Sean (IGO)" userId="e1e2ddb7-41e7-4ecd-8cea-e384fcce6dcf" providerId="ADAL" clId="{35A5593B-F866-482E-88D0-7F2F3B9B8E07}" dt="2024-08-14T20:12:57.891" v="1903" actId="478"/>
          <ac:spMkLst>
            <pc:docMk/>
            <pc:sldMk cId="775507665" sldId="271"/>
            <ac:spMk id="11" creationId="{898443DF-6A32-38C7-A363-70512DAF7D36}"/>
          </ac:spMkLst>
        </pc:spChg>
        <pc:spChg chg="add del mod">
          <ac:chgData name="Burpoe, Sean (IGO)" userId="e1e2ddb7-41e7-4ecd-8cea-e384fcce6dcf" providerId="ADAL" clId="{35A5593B-F866-482E-88D0-7F2F3B9B8E07}" dt="2024-08-14T20:13:21.161" v="1913" actId="478"/>
          <ac:spMkLst>
            <pc:docMk/>
            <pc:sldMk cId="775507665" sldId="271"/>
            <ac:spMk id="13" creationId="{4A05AA78-5CEB-55F5-1C09-CC55940A6519}"/>
          </ac:spMkLst>
        </pc:spChg>
        <pc:spChg chg="add mod">
          <ac:chgData name="Burpoe, Sean (IGO)" userId="e1e2ddb7-41e7-4ecd-8cea-e384fcce6dcf" providerId="ADAL" clId="{35A5593B-F866-482E-88D0-7F2F3B9B8E07}" dt="2024-08-14T20:23:26.227" v="2828" actId="108"/>
          <ac:spMkLst>
            <pc:docMk/>
            <pc:sldMk cId="775507665" sldId="271"/>
            <ac:spMk id="14" creationId="{967F694D-5F13-A1B5-B0A6-C50193F6E518}"/>
          </ac:spMkLst>
        </pc:spChg>
        <pc:spChg chg="add mod">
          <ac:chgData name="Burpoe, Sean (IGO)" userId="e1e2ddb7-41e7-4ecd-8cea-e384fcce6dcf" providerId="ADAL" clId="{35A5593B-F866-482E-88D0-7F2F3B9B8E07}" dt="2024-08-14T20:23:29.914" v="2831" actId="108"/>
          <ac:spMkLst>
            <pc:docMk/>
            <pc:sldMk cId="775507665" sldId="271"/>
            <ac:spMk id="16" creationId="{AA59ADCF-20BF-14FD-AA23-6353D70BB4A0}"/>
          </ac:spMkLst>
        </pc:spChg>
        <pc:spChg chg="add mod">
          <ac:chgData name="Burpoe, Sean (IGO)" userId="e1e2ddb7-41e7-4ecd-8cea-e384fcce6dcf" providerId="ADAL" clId="{35A5593B-F866-482E-88D0-7F2F3B9B8E07}" dt="2024-08-15T13:49:02.646" v="5366" actId="207"/>
          <ac:spMkLst>
            <pc:docMk/>
            <pc:sldMk cId="775507665" sldId="271"/>
            <ac:spMk id="17" creationId="{DB5669FB-08E8-A0AF-07E1-9F51CE72B949}"/>
          </ac:spMkLst>
        </pc:spChg>
        <pc:spChg chg="add mod">
          <ac:chgData name="Burpoe, Sean (IGO)" userId="e1e2ddb7-41e7-4ecd-8cea-e384fcce6dcf" providerId="ADAL" clId="{35A5593B-F866-482E-88D0-7F2F3B9B8E07}" dt="2024-08-15T13:49:02.646" v="5366" actId="207"/>
          <ac:spMkLst>
            <pc:docMk/>
            <pc:sldMk cId="775507665" sldId="271"/>
            <ac:spMk id="18" creationId="{DD716103-6A71-276E-5100-274A0785443E}"/>
          </ac:spMkLst>
        </pc:spChg>
        <pc:spChg chg="add mod">
          <ac:chgData name="Burpoe, Sean (IGO)" userId="e1e2ddb7-41e7-4ecd-8cea-e384fcce6dcf" providerId="ADAL" clId="{35A5593B-F866-482E-88D0-7F2F3B9B8E07}" dt="2024-08-15T13:49:02.646" v="5366" actId="207"/>
          <ac:spMkLst>
            <pc:docMk/>
            <pc:sldMk cId="775507665" sldId="271"/>
            <ac:spMk id="19" creationId="{201F4D90-A918-36F2-5274-A618D1B474DD}"/>
          </ac:spMkLst>
        </pc:spChg>
        <pc:spChg chg="add mod">
          <ac:chgData name="Burpoe, Sean (IGO)" userId="e1e2ddb7-41e7-4ecd-8cea-e384fcce6dcf" providerId="ADAL" clId="{35A5593B-F866-482E-88D0-7F2F3B9B8E07}" dt="2024-08-15T13:49:02.646" v="5366" actId="207"/>
          <ac:spMkLst>
            <pc:docMk/>
            <pc:sldMk cId="775507665" sldId="271"/>
            <ac:spMk id="20" creationId="{0CC5FF73-24E3-33CA-8D93-A4252CD1F62E}"/>
          </ac:spMkLst>
        </pc:spChg>
        <pc:spChg chg="add mod">
          <ac:chgData name="Burpoe, Sean (IGO)" userId="e1e2ddb7-41e7-4ecd-8cea-e384fcce6dcf" providerId="ADAL" clId="{35A5593B-F866-482E-88D0-7F2F3B9B8E07}" dt="2024-08-15T13:49:02.646" v="5366" actId="207"/>
          <ac:spMkLst>
            <pc:docMk/>
            <pc:sldMk cId="775507665" sldId="271"/>
            <ac:spMk id="21" creationId="{C65BEA89-7AE9-B997-1626-D5027068917D}"/>
          </ac:spMkLst>
        </pc:spChg>
      </pc:sldChg>
      <pc:sldChg chg="addSp delSp modSp mod ord">
        <pc:chgData name="Burpoe, Sean (IGO)" userId="e1e2ddb7-41e7-4ecd-8cea-e384fcce6dcf" providerId="ADAL" clId="{35A5593B-F866-482E-88D0-7F2F3B9B8E07}" dt="2024-08-15T20:42:02.547" v="6264" actId="20577"/>
        <pc:sldMkLst>
          <pc:docMk/>
          <pc:sldMk cId="4092599751" sldId="273"/>
        </pc:sldMkLst>
        <pc:spChg chg="mod">
          <ac:chgData name="Burpoe, Sean (IGO)" userId="e1e2ddb7-41e7-4ecd-8cea-e384fcce6dcf" providerId="ADAL" clId="{35A5593B-F866-482E-88D0-7F2F3B9B8E07}" dt="2024-08-15T20:42:02.547" v="6264" actId="20577"/>
          <ac:spMkLst>
            <pc:docMk/>
            <pc:sldMk cId="4092599751" sldId="273"/>
            <ac:spMk id="2" creationId="{AD26533B-6EEC-093C-A3CC-7F3D8A298936}"/>
          </ac:spMkLst>
        </pc:spChg>
        <pc:spChg chg="add mod">
          <ac:chgData name="Burpoe, Sean (IGO)" userId="e1e2ddb7-41e7-4ecd-8cea-e384fcce6dcf" providerId="ADAL" clId="{35A5593B-F866-482E-88D0-7F2F3B9B8E07}" dt="2024-08-15T13:48:30.780" v="5346" actId="207"/>
          <ac:spMkLst>
            <pc:docMk/>
            <pc:sldMk cId="4092599751" sldId="273"/>
            <ac:spMk id="3" creationId="{6CE28728-6E33-BF00-D8E0-5E5F4EC1FE86}"/>
          </ac:spMkLst>
        </pc:spChg>
        <pc:spChg chg="del mod">
          <ac:chgData name="Burpoe, Sean (IGO)" userId="e1e2ddb7-41e7-4ecd-8cea-e384fcce6dcf" providerId="ADAL" clId="{35A5593B-F866-482E-88D0-7F2F3B9B8E07}" dt="2024-08-14T20:42:28.864" v="2988" actId="478"/>
          <ac:spMkLst>
            <pc:docMk/>
            <pc:sldMk cId="4092599751" sldId="273"/>
            <ac:spMk id="3" creationId="{9F898673-322C-020F-DEF1-FA7EA024235A}"/>
          </ac:spMkLst>
        </pc:spChg>
        <pc:spChg chg="add del mod">
          <ac:chgData name="Burpoe, Sean (IGO)" userId="e1e2ddb7-41e7-4ecd-8cea-e384fcce6dcf" providerId="ADAL" clId="{35A5593B-F866-482E-88D0-7F2F3B9B8E07}" dt="2024-08-14T20:42:35.448" v="2990" actId="478"/>
          <ac:spMkLst>
            <pc:docMk/>
            <pc:sldMk cId="4092599751" sldId="273"/>
            <ac:spMk id="6" creationId="{460D860C-2B42-B636-20FA-ECC44D6B0809}"/>
          </ac:spMkLst>
        </pc:spChg>
        <pc:spChg chg="add mod">
          <ac:chgData name="Burpoe, Sean (IGO)" userId="e1e2ddb7-41e7-4ecd-8cea-e384fcce6dcf" providerId="ADAL" clId="{35A5593B-F866-482E-88D0-7F2F3B9B8E07}" dt="2024-08-15T13:48:30.780" v="5346" actId="207"/>
          <ac:spMkLst>
            <pc:docMk/>
            <pc:sldMk cId="4092599751" sldId="273"/>
            <ac:spMk id="6" creationId="{78689DC5-B8D8-0A68-AAE1-30F4C8BC3EDF}"/>
          </ac:spMkLst>
        </pc:spChg>
        <pc:spChg chg="add del mod">
          <ac:chgData name="Burpoe, Sean (IGO)" userId="e1e2ddb7-41e7-4ecd-8cea-e384fcce6dcf" providerId="ADAL" clId="{35A5593B-F866-482E-88D0-7F2F3B9B8E07}" dt="2024-08-14T20:42:31.354" v="2989" actId="478"/>
          <ac:spMkLst>
            <pc:docMk/>
            <pc:sldMk cId="4092599751" sldId="273"/>
            <ac:spMk id="8" creationId="{F4FB72D1-52C5-098D-C94E-6DB40030F64B}"/>
          </ac:spMkLst>
        </pc:spChg>
        <pc:spChg chg="add mod">
          <ac:chgData name="Burpoe, Sean (IGO)" userId="e1e2ddb7-41e7-4ecd-8cea-e384fcce6dcf" providerId="ADAL" clId="{35A5593B-F866-482E-88D0-7F2F3B9B8E07}" dt="2024-08-14T20:43:20.680" v="3005"/>
          <ac:spMkLst>
            <pc:docMk/>
            <pc:sldMk cId="4092599751" sldId="273"/>
            <ac:spMk id="9" creationId="{2430585D-72B3-228D-6B12-5EAFF57CDCC2}"/>
          </ac:spMkLst>
        </pc:spChg>
        <pc:spChg chg="add mod">
          <ac:chgData name="Burpoe, Sean (IGO)" userId="e1e2ddb7-41e7-4ecd-8cea-e384fcce6dcf" providerId="ADAL" clId="{35A5593B-F866-482E-88D0-7F2F3B9B8E07}" dt="2024-08-14T20:43:20.680" v="3005"/>
          <ac:spMkLst>
            <pc:docMk/>
            <pc:sldMk cId="4092599751" sldId="273"/>
            <ac:spMk id="10" creationId="{23651B73-B02A-B9A0-233E-29F49F55AADA}"/>
          </ac:spMkLst>
        </pc:spChg>
        <pc:spChg chg="add mod">
          <ac:chgData name="Burpoe, Sean (IGO)" userId="e1e2ddb7-41e7-4ecd-8cea-e384fcce6dcf" providerId="ADAL" clId="{35A5593B-F866-482E-88D0-7F2F3B9B8E07}" dt="2024-08-14T20:43:20.680" v="3005"/>
          <ac:spMkLst>
            <pc:docMk/>
            <pc:sldMk cId="4092599751" sldId="273"/>
            <ac:spMk id="11" creationId="{778804FE-9F61-6E1C-2C6A-D7B3933B3F04}"/>
          </ac:spMkLst>
        </pc:spChg>
        <pc:spChg chg="add mod">
          <ac:chgData name="Burpoe, Sean (IGO)" userId="e1e2ddb7-41e7-4ecd-8cea-e384fcce6dcf" providerId="ADAL" clId="{35A5593B-F866-482E-88D0-7F2F3B9B8E07}" dt="2024-08-14T20:43:20.680" v="3005"/>
          <ac:spMkLst>
            <pc:docMk/>
            <pc:sldMk cId="4092599751" sldId="273"/>
            <ac:spMk id="12" creationId="{99EF8FDF-21B4-7DA9-C854-51B5E145F8AD}"/>
          </ac:spMkLst>
        </pc:spChg>
        <pc:spChg chg="add mod">
          <ac:chgData name="Burpoe, Sean (IGO)" userId="e1e2ddb7-41e7-4ecd-8cea-e384fcce6dcf" providerId="ADAL" clId="{35A5593B-F866-482E-88D0-7F2F3B9B8E07}" dt="2024-08-14T20:43:20.680" v="3005"/>
          <ac:spMkLst>
            <pc:docMk/>
            <pc:sldMk cId="4092599751" sldId="273"/>
            <ac:spMk id="13" creationId="{197564F7-07D5-BD91-87B9-B4F40A0C839D}"/>
          </ac:spMkLst>
        </pc:spChg>
        <pc:spChg chg="add mod">
          <ac:chgData name="Burpoe, Sean (IGO)" userId="e1e2ddb7-41e7-4ecd-8cea-e384fcce6dcf" providerId="ADAL" clId="{35A5593B-F866-482E-88D0-7F2F3B9B8E07}" dt="2024-08-14T20:43:20.680" v="3005"/>
          <ac:spMkLst>
            <pc:docMk/>
            <pc:sldMk cId="4092599751" sldId="273"/>
            <ac:spMk id="14" creationId="{A043F5AE-9FDE-1885-D954-73896C6CEFEE}"/>
          </ac:spMkLst>
        </pc:spChg>
        <pc:spChg chg="add mod">
          <ac:chgData name="Burpoe, Sean (IGO)" userId="e1e2ddb7-41e7-4ecd-8cea-e384fcce6dcf" providerId="ADAL" clId="{35A5593B-F866-482E-88D0-7F2F3B9B8E07}" dt="2024-08-14T20:43:20.680" v="3005"/>
          <ac:spMkLst>
            <pc:docMk/>
            <pc:sldMk cId="4092599751" sldId="273"/>
            <ac:spMk id="15" creationId="{65623BC8-5ABD-2660-D311-502E1BE852DC}"/>
          </ac:spMkLst>
        </pc:spChg>
        <pc:spChg chg="add mod">
          <ac:chgData name="Burpoe, Sean (IGO)" userId="e1e2ddb7-41e7-4ecd-8cea-e384fcce6dcf" providerId="ADAL" clId="{35A5593B-F866-482E-88D0-7F2F3B9B8E07}" dt="2024-08-14T20:43:20.680" v="3005"/>
          <ac:spMkLst>
            <pc:docMk/>
            <pc:sldMk cId="4092599751" sldId="273"/>
            <ac:spMk id="16" creationId="{80894D5D-1B47-6A0F-733B-A1337260FECA}"/>
          </ac:spMkLst>
        </pc:spChg>
        <pc:spChg chg="add mod">
          <ac:chgData name="Burpoe, Sean (IGO)" userId="e1e2ddb7-41e7-4ecd-8cea-e384fcce6dcf" providerId="ADAL" clId="{35A5593B-F866-482E-88D0-7F2F3B9B8E07}" dt="2024-08-14T20:43:20.680" v="3005"/>
          <ac:spMkLst>
            <pc:docMk/>
            <pc:sldMk cId="4092599751" sldId="273"/>
            <ac:spMk id="17" creationId="{464E45DB-F0C9-D852-1203-84709CEFD31F}"/>
          </ac:spMkLst>
        </pc:spChg>
        <pc:spChg chg="add mod">
          <ac:chgData name="Burpoe, Sean (IGO)" userId="e1e2ddb7-41e7-4ecd-8cea-e384fcce6dcf" providerId="ADAL" clId="{35A5593B-F866-482E-88D0-7F2F3B9B8E07}" dt="2024-08-14T20:43:20.680" v="3005"/>
          <ac:spMkLst>
            <pc:docMk/>
            <pc:sldMk cId="4092599751" sldId="273"/>
            <ac:spMk id="18" creationId="{03F1283E-21B0-CC40-C99C-6FA628EBCCB0}"/>
          </ac:spMkLst>
        </pc:spChg>
        <pc:spChg chg="add mod">
          <ac:chgData name="Burpoe, Sean (IGO)" userId="e1e2ddb7-41e7-4ecd-8cea-e384fcce6dcf" providerId="ADAL" clId="{35A5593B-F866-482E-88D0-7F2F3B9B8E07}" dt="2024-08-14T20:43:28.419" v="3006"/>
          <ac:spMkLst>
            <pc:docMk/>
            <pc:sldMk cId="4092599751" sldId="273"/>
            <ac:spMk id="19" creationId="{598A08DB-D265-1890-4222-6B73F833545A}"/>
          </ac:spMkLst>
        </pc:spChg>
        <pc:spChg chg="add mod">
          <ac:chgData name="Burpoe, Sean (IGO)" userId="e1e2ddb7-41e7-4ecd-8cea-e384fcce6dcf" providerId="ADAL" clId="{35A5593B-F866-482E-88D0-7F2F3B9B8E07}" dt="2024-08-14T20:43:28.419" v="3006"/>
          <ac:spMkLst>
            <pc:docMk/>
            <pc:sldMk cId="4092599751" sldId="273"/>
            <ac:spMk id="20" creationId="{F2D4040E-3ABA-C320-120E-AC214455E038}"/>
          </ac:spMkLst>
        </pc:spChg>
        <pc:spChg chg="add mod">
          <ac:chgData name="Burpoe, Sean (IGO)" userId="e1e2ddb7-41e7-4ecd-8cea-e384fcce6dcf" providerId="ADAL" clId="{35A5593B-F866-482E-88D0-7F2F3B9B8E07}" dt="2024-08-14T20:43:28.419" v="3006"/>
          <ac:spMkLst>
            <pc:docMk/>
            <pc:sldMk cId="4092599751" sldId="273"/>
            <ac:spMk id="21" creationId="{454F6DD8-E366-C750-CA68-D2469F7E10A0}"/>
          </ac:spMkLst>
        </pc:spChg>
        <pc:spChg chg="add mod">
          <ac:chgData name="Burpoe, Sean (IGO)" userId="e1e2ddb7-41e7-4ecd-8cea-e384fcce6dcf" providerId="ADAL" clId="{35A5593B-F866-482E-88D0-7F2F3B9B8E07}" dt="2024-08-14T20:43:28.419" v="3006"/>
          <ac:spMkLst>
            <pc:docMk/>
            <pc:sldMk cId="4092599751" sldId="273"/>
            <ac:spMk id="22" creationId="{A2469412-D7CC-126B-25FF-2F5DD2D5028D}"/>
          </ac:spMkLst>
        </pc:spChg>
        <pc:spChg chg="add mod">
          <ac:chgData name="Burpoe, Sean (IGO)" userId="e1e2ddb7-41e7-4ecd-8cea-e384fcce6dcf" providerId="ADAL" clId="{35A5593B-F866-482E-88D0-7F2F3B9B8E07}" dt="2024-08-14T20:43:28.419" v="3006"/>
          <ac:spMkLst>
            <pc:docMk/>
            <pc:sldMk cId="4092599751" sldId="273"/>
            <ac:spMk id="23" creationId="{607D243F-00E6-22A0-26E0-8621A70FAF62}"/>
          </ac:spMkLst>
        </pc:spChg>
        <pc:spChg chg="add mod">
          <ac:chgData name="Burpoe, Sean (IGO)" userId="e1e2ddb7-41e7-4ecd-8cea-e384fcce6dcf" providerId="ADAL" clId="{35A5593B-F866-482E-88D0-7F2F3B9B8E07}" dt="2024-08-14T20:43:28.419" v="3006"/>
          <ac:spMkLst>
            <pc:docMk/>
            <pc:sldMk cId="4092599751" sldId="273"/>
            <ac:spMk id="24" creationId="{29E874FE-8897-900E-609F-0A7BAF904BB5}"/>
          </ac:spMkLst>
        </pc:spChg>
        <pc:spChg chg="add mod">
          <ac:chgData name="Burpoe, Sean (IGO)" userId="e1e2ddb7-41e7-4ecd-8cea-e384fcce6dcf" providerId="ADAL" clId="{35A5593B-F866-482E-88D0-7F2F3B9B8E07}" dt="2024-08-14T20:43:28.419" v="3006"/>
          <ac:spMkLst>
            <pc:docMk/>
            <pc:sldMk cId="4092599751" sldId="273"/>
            <ac:spMk id="25" creationId="{81A8F865-4733-56AA-E071-D71E66721F4C}"/>
          </ac:spMkLst>
        </pc:spChg>
        <pc:spChg chg="add mod">
          <ac:chgData name="Burpoe, Sean (IGO)" userId="e1e2ddb7-41e7-4ecd-8cea-e384fcce6dcf" providerId="ADAL" clId="{35A5593B-F866-482E-88D0-7F2F3B9B8E07}" dt="2024-08-14T20:43:28.419" v="3006"/>
          <ac:spMkLst>
            <pc:docMk/>
            <pc:sldMk cId="4092599751" sldId="273"/>
            <ac:spMk id="26" creationId="{0F03BA77-D92D-D31A-6152-6FF2D91F589E}"/>
          </ac:spMkLst>
        </pc:spChg>
        <pc:spChg chg="add mod">
          <ac:chgData name="Burpoe, Sean (IGO)" userId="e1e2ddb7-41e7-4ecd-8cea-e384fcce6dcf" providerId="ADAL" clId="{35A5593B-F866-482E-88D0-7F2F3B9B8E07}" dt="2024-08-14T20:43:28.419" v="3006"/>
          <ac:spMkLst>
            <pc:docMk/>
            <pc:sldMk cId="4092599751" sldId="273"/>
            <ac:spMk id="27" creationId="{7449452A-3958-8450-4D6C-45EBB38B1A1C}"/>
          </ac:spMkLst>
        </pc:spChg>
        <pc:spChg chg="add mod">
          <ac:chgData name="Burpoe, Sean (IGO)" userId="e1e2ddb7-41e7-4ecd-8cea-e384fcce6dcf" providerId="ADAL" clId="{35A5593B-F866-482E-88D0-7F2F3B9B8E07}" dt="2024-08-14T20:43:28.419" v="3006"/>
          <ac:spMkLst>
            <pc:docMk/>
            <pc:sldMk cId="4092599751" sldId="273"/>
            <ac:spMk id="28" creationId="{B48D50E4-7B51-22D6-7BF0-C676FEDA98CF}"/>
          </ac:spMkLst>
        </pc:spChg>
        <pc:spChg chg="add del mod">
          <ac:chgData name="Burpoe, Sean (IGO)" userId="e1e2ddb7-41e7-4ecd-8cea-e384fcce6dcf" providerId="ADAL" clId="{35A5593B-F866-482E-88D0-7F2F3B9B8E07}" dt="2024-08-14T20:43:56.893" v="3029" actId="478"/>
          <ac:spMkLst>
            <pc:docMk/>
            <pc:sldMk cId="4092599751" sldId="273"/>
            <ac:spMk id="29" creationId="{1EAC7B46-6214-6C4B-9D80-C161D80D1726}"/>
          </ac:spMkLst>
        </pc:spChg>
        <pc:spChg chg="add mod topLvl">
          <ac:chgData name="Burpoe, Sean (IGO)" userId="e1e2ddb7-41e7-4ecd-8cea-e384fcce6dcf" providerId="ADAL" clId="{35A5593B-F866-482E-88D0-7F2F3B9B8E07}" dt="2024-08-15T12:12:33.500" v="3676" actId="14100"/>
          <ac:spMkLst>
            <pc:docMk/>
            <pc:sldMk cId="4092599751" sldId="273"/>
            <ac:spMk id="32" creationId="{CEEB6BE7-D9D7-AB31-53D6-7A1CADFAEC20}"/>
          </ac:spMkLst>
        </pc:spChg>
        <pc:spChg chg="add mod topLvl">
          <ac:chgData name="Burpoe, Sean (IGO)" userId="e1e2ddb7-41e7-4ecd-8cea-e384fcce6dcf" providerId="ADAL" clId="{35A5593B-F866-482E-88D0-7F2F3B9B8E07}" dt="2024-08-15T12:12:33.500" v="3676" actId="14100"/>
          <ac:spMkLst>
            <pc:docMk/>
            <pc:sldMk cId="4092599751" sldId="273"/>
            <ac:spMk id="33" creationId="{78093EC6-3B16-34AD-E4C8-7DE33D2C5F2E}"/>
          </ac:spMkLst>
        </pc:spChg>
        <pc:spChg chg="add mod topLvl">
          <ac:chgData name="Burpoe, Sean (IGO)" userId="e1e2ddb7-41e7-4ecd-8cea-e384fcce6dcf" providerId="ADAL" clId="{35A5593B-F866-482E-88D0-7F2F3B9B8E07}" dt="2024-08-15T12:12:33.500" v="3676" actId="14100"/>
          <ac:spMkLst>
            <pc:docMk/>
            <pc:sldMk cId="4092599751" sldId="273"/>
            <ac:spMk id="34" creationId="{4E74481C-E578-0DF5-2D42-A2362395B55A}"/>
          </ac:spMkLst>
        </pc:spChg>
        <pc:spChg chg="add mod topLvl">
          <ac:chgData name="Burpoe, Sean (IGO)" userId="e1e2ddb7-41e7-4ecd-8cea-e384fcce6dcf" providerId="ADAL" clId="{35A5593B-F866-482E-88D0-7F2F3B9B8E07}" dt="2024-08-15T12:12:33.500" v="3676" actId="14100"/>
          <ac:spMkLst>
            <pc:docMk/>
            <pc:sldMk cId="4092599751" sldId="273"/>
            <ac:spMk id="35" creationId="{578F1B89-525C-E55E-0767-F6E6C07FE45D}"/>
          </ac:spMkLst>
        </pc:spChg>
        <pc:spChg chg="add mod topLvl">
          <ac:chgData name="Burpoe, Sean (IGO)" userId="e1e2ddb7-41e7-4ecd-8cea-e384fcce6dcf" providerId="ADAL" clId="{35A5593B-F866-482E-88D0-7F2F3B9B8E07}" dt="2024-08-15T12:12:33.500" v="3676" actId="14100"/>
          <ac:spMkLst>
            <pc:docMk/>
            <pc:sldMk cId="4092599751" sldId="273"/>
            <ac:spMk id="36" creationId="{0298F781-FB29-108F-6D30-CEA99E1A01F0}"/>
          </ac:spMkLst>
        </pc:spChg>
        <pc:spChg chg="add mod">
          <ac:chgData name="Burpoe, Sean (IGO)" userId="e1e2ddb7-41e7-4ecd-8cea-e384fcce6dcf" providerId="ADAL" clId="{35A5593B-F866-482E-88D0-7F2F3B9B8E07}" dt="2024-08-15T13:48:30.780" v="5346" actId="207"/>
          <ac:spMkLst>
            <pc:docMk/>
            <pc:sldMk cId="4092599751" sldId="273"/>
            <ac:spMk id="37" creationId="{60B9172A-ABB9-532A-8D4C-7775EDBDD0BE}"/>
          </ac:spMkLst>
        </pc:spChg>
        <pc:spChg chg="add del mod">
          <ac:chgData name="Burpoe, Sean (IGO)" userId="e1e2ddb7-41e7-4ecd-8cea-e384fcce6dcf" providerId="ADAL" clId="{35A5593B-F866-482E-88D0-7F2F3B9B8E07}" dt="2024-08-15T12:13:03.777" v="3683" actId="478"/>
          <ac:spMkLst>
            <pc:docMk/>
            <pc:sldMk cId="4092599751" sldId="273"/>
            <ac:spMk id="38" creationId="{12120689-CA3A-D059-E7B9-E02A27F6401F}"/>
          </ac:spMkLst>
        </pc:spChg>
        <pc:spChg chg="add mod">
          <ac:chgData name="Burpoe, Sean (IGO)" userId="e1e2ddb7-41e7-4ecd-8cea-e384fcce6dcf" providerId="ADAL" clId="{35A5593B-F866-482E-88D0-7F2F3B9B8E07}" dt="2024-08-15T13:48:30.780" v="5346" actId="207"/>
          <ac:spMkLst>
            <pc:docMk/>
            <pc:sldMk cId="4092599751" sldId="273"/>
            <ac:spMk id="39" creationId="{A872A5AF-6A6C-E689-8A55-7EA6462E556F}"/>
          </ac:spMkLst>
        </pc:spChg>
        <pc:spChg chg="add mod">
          <ac:chgData name="Burpoe, Sean (IGO)" userId="e1e2ddb7-41e7-4ecd-8cea-e384fcce6dcf" providerId="ADAL" clId="{35A5593B-F866-482E-88D0-7F2F3B9B8E07}" dt="2024-08-15T13:48:30.780" v="5346" actId="207"/>
          <ac:spMkLst>
            <pc:docMk/>
            <pc:sldMk cId="4092599751" sldId="273"/>
            <ac:spMk id="40" creationId="{CD6600FE-15E1-D588-1E54-FA26B361CDD7}"/>
          </ac:spMkLst>
        </pc:spChg>
        <pc:grpChg chg="add del mod">
          <ac:chgData name="Burpoe, Sean (IGO)" userId="e1e2ddb7-41e7-4ecd-8cea-e384fcce6dcf" providerId="ADAL" clId="{35A5593B-F866-482E-88D0-7F2F3B9B8E07}" dt="2024-08-15T12:12:03.596" v="3670" actId="165"/>
          <ac:grpSpMkLst>
            <pc:docMk/>
            <pc:sldMk cId="4092599751" sldId="273"/>
            <ac:grpSpMk id="5" creationId="{BAA851C1-A8B8-1116-22A5-B04EFC62FF5C}"/>
          </ac:grpSpMkLst>
        </pc:grpChg>
        <pc:cxnChg chg="add mod topLvl">
          <ac:chgData name="Burpoe, Sean (IGO)" userId="e1e2ddb7-41e7-4ecd-8cea-e384fcce6dcf" providerId="ADAL" clId="{35A5593B-F866-482E-88D0-7F2F3B9B8E07}" dt="2024-08-15T12:12:12.944" v="3672" actId="14100"/>
          <ac:cxnSpMkLst>
            <pc:docMk/>
            <pc:sldMk cId="4092599751" sldId="273"/>
            <ac:cxnSpMk id="31" creationId="{A6DC3D7A-482D-661D-62DE-21DF7BBE6BC8}"/>
          </ac:cxnSpMkLst>
        </pc:cxnChg>
      </pc:sldChg>
      <pc:sldChg chg="addSp delSp modSp mod">
        <pc:chgData name="Burpoe, Sean (IGO)" userId="e1e2ddb7-41e7-4ecd-8cea-e384fcce6dcf" providerId="ADAL" clId="{35A5593B-F866-482E-88D0-7F2F3B9B8E07}" dt="2024-08-15T13:57:01.442" v="6214" actId="166"/>
        <pc:sldMkLst>
          <pc:docMk/>
          <pc:sldMk cId="3210067149" sldId="274"/>
        </pc:sldMkLst>
        <pc:spChg chg="mod">
          <ac:chgData name="Burpoe, Sean (IGO)" userId="e1e2ddb7-41e7-4ecd-8cea-e384fcce6dcf" providerId="ADAL" clId="{35A5593B-F866-482E-88D0-7F2F3B9B8E07}" dt="2024-08-15T13:49:27.667" v="5469" actId="20577"/>
          <ac:spMkLst>
            <pc:docMk/>
            <pc:sldMk cId="3210067149" sldId="274"/>
            <ac:spMk id="2" creationId="{CB57DCFF-07AD-86BC-915A-837CA4998F2C}"/>
          </ac:spMkLst>
        </pc:spChg>
        <pc:spChg chg="del mod">
          <ac:chgData name="Burpoe, Sean (IGO)" userId="e1e2ddb7-41e7-4ecd-8cea-e384fcce6dcf" providerId="ADAL" clId="{35A5593B-F866-482E-88D0-7F2F3B9B8E07}" dt="2024-08-08T18:42:58.850" v="34" actId="478"/>
          <ac:spMkLst>
            <pc:docMk/>
            <pc:sldMk cId="3210067149" sldId="274"/>
            <ac:spMk id="3" creationId="{514ADA58-6419-7E29-F370-26F86B5A6C19}"/>
          </ac:spMkLst>
        </pc:spChg>
        <pc:spChg chg="mod">
          <ac:chgData name="Burpoe, Sean (IGO)" userId="e1e2ddb7-41e7-4ecd-8cea-e384fcce6dcf" providerId="ADAL" clId="{35A5593B-F866-482E-88D0-7F2F3B9B8E07}" dt="2024-08-14T15:24:19.567" v="1633" actId="1076"/>
          <ac:spMkLst>
            <pc:docMk/>
            <pc:sldMk cId="3210067149" sldId="274"/>
            <ac:spMk id="4" creationId="{31017E22-2869-F766-ED35-39B901E514EA}"/>
          </ac:spMkLst>
        </pc:spChg>
        <pc:spChg chg="add del mod">
          <ac:chgData name="Burpoe, Sean (IGO)" userId="e1e2ddb7-41e7-4ecd-8cea-e384fcce6dcf" providerId="ADAL" clId="{35A5593B-F866-482E-88D0-7F2F3B9B8E07}" dt="2024-08-08T18:43:00.983" v="36" actId="478"/>
          <ac:spMkLst>
            <pc:docMk/>
            <pc:sldMk cId="3210067149" sldId="274"/>
            <ac:spMk id="6" creationId="{615DC70B-01B4-1942-D5E4-1ACA3E03DE0E}"/>
          </ac:spMkLst>
        </pc:spChg>
        <pc:spChg chg="add del mod">
          <ac:chgData name="Burpoe, Sean (IGO)" userId="e1e2ddb7-41e7-4ecd-8cea-e384fcce6dcf" providerId="ADAL" clId="{35A5593B-F866-482E-88D0-7F2F3B9B8E07}" dt="2024-08-08T18:43:38.444" v="52" actId="478"/>
          <ac:spMkLst>
            <pc:docMk/>
            <pc:sldMk cId="3210067149" sldId="274"/>
            <ac:spMk id="8" creationId="{6B5F2F35-A9D4-464F-DEE4-AA3F53931029}"/>
          </ac:spMkLst>
        </pc:spChg>
        <pc:spChg chg="add mod ord">
          <ac:chgData name="Burpoe, Sean (IGO)" userId="e1e2ddb7-41e7-4ecd-8cea-e384fcce6dcf" providerId="ADAL" clId="{35A5593B-F866-482E-88D0-7F2F3B9B8E07}" dt="2024-08-15T13:57:01.442" v="6214" actId="166"/>
          <ac:spMkLst>
            <pc:docMk/>
            <pc:sldMk cId="3210067149" sldId="274"/>
            <ac:spMk id="10" creationId="{84D08493-AC83-E70E-68B0-A9C3EDFB0D51}"/>
          </ac:spMkLst>
        </pc:spChg>
        <pc:spChg chg="add mod">
          <ac:chgData name="Burpoe, Sean (IGO)" userId="e1e2ddb7-41e7-4ecd-8cea-e384fcce6dcf" providerId="ADAL" clId="{35A5593B-F866-482E-88D0-7F2F3B9B8E07}" dt="2024-08-08T19:01:29.064" v="175" actId="14100"/>
          <ac:spMkLst>
            <pc:docMk/>
            <pc:sldMk cId="3210067149" sldId="274"/>
            <ac:spMk id="11" creationId="{C8AA318C-DD5A-3980-E056-697DFA5BE374}"/>
          </ac:spMkLst>
        </pc:spChg>
        <pc:spChg chg="add mod">
          <ac:chgData name="Burpoe, Sean (IGO)" userId="e1e2ddb7-41e7-4ecd-8cea-e384fcce6dcf" providerId="ADAL" clId="{35A5593B-F866-482E-88D0-7F2F3B9B8E07}" dt="2024-08-08T19:01:36.177" v="177" actId="14100"/>
          <ac:spMkLst>
            <pc:docMk/>
            <pc:sldMk cId="3210067149" sldId="274"/>
            <ac:spMk id="12" creationId="{7103F1B6-82BC-8B26-C59D-84883BEB1F17}"/>
          </ac:spMkLst>
        </pc:spChg>
        <pc:spChg chg="add mod">
          <ac:chgData name="Burpoe, Sean (IGO)" userId="e1e2ddb7-41e7-4ecd-8cea-e384fcce6dcf" providerId="ADAL" clId="{35A5593B-F866-482E-88D0-7F2F3B9B8E07}" dt="2024-08-15T13:49:11.625" v="5410" actId="1038"/>
          <ac:spMkLst>
            <pc:docMk/>
            <pc:sldMk cId="3210067149" sldId="274"/>
            <ac:spMk id="13" creationId="{26220131-816B-2335-7881-5B82E581F92E}"/>
          </ac:spMkLst>
        </pc:spChg>
        <pc:spChg chg="add del mod">
          <ac:chgData name="Burpoe, Sean (IGO)" userId="e1e2ddb7-41e7-4ecd-8cea-e384fcce6dcf" providerId="ADAL" clId="{35A5593B-F866-482E-88D0-7F2F3B9B8E07}" dt="2024-08-14T15:24:03.577" v="1557" actId="478"/>
          <ac:spMkLst>
            <pc:docMk/>
            <pc:sldMk cId="3210067149" sldId="274"/>
            <ac:spMk id="14" creationId="{867E3F22-054A-25FB-F81D-0BECFC94E1CA}"/>
          </ac:spMkLst>
        </pc:spChg>
        <pc:spChg chg="add mod">
          <ac:chgData name="Burpoe, Sean (IGO)" userId="e1e2ddb7-41e7-4ecd-8cea-e384fcce6dcf" providerId="ADAL" clId="{35A5593B-F866-482E-88D0-7F2F3B9B8E07}" dt="2024-08-15T13:49:11.625" v="5410" actId="1038"/>
          <ac:spMkLst>
            <pc:docMk/>
            <pc:sldMk cId="3210067149" sldId="274"/>
            <ac:spMk id="15" creationId="{6CC172CE-0C17-B0DA-C623-AFA67097364D}"/>
          </ac:spMkLst>
        </pc:spChg>
        <pc:spChg chg="add mod">
          <ac:chgData name="Burpoe, Sean (IGO)" userId="e1e2ddb7-41e7-4ecd-8cea-e384fcce6dcf" providerId="ADAL" clId="{35A5593B-F866-482E-88D0-7F2F3B9B8E07}" dt="2024-08-08T19:02:11.323" v="185" actId="14100"/>
          <ac:spMkLst>
            <pc:docMk/>
            <pc:sldMk cId="3210067149" sldId="274"/>
            <ac:spMk id="20" creationId="{14B5F15F-34FF-6AE9-3310-AB1216148A60}"/>
          </ac:spMkLst>
        </pc:spChg>
        <pc:spChg chg="add del mod">
          <ac:chgData name="Burpoe, Sean (IGO)" userId="e1e2ddb7-41e7-4ecd-8cea-e384fcce6dcf" providerId="ADAL" clId="{35A5593B-F866-482E-88D0-7F2F3B9B8E07}" dt="2024-08-08T19:51:00.419" v="1530" actId="478"/>
          <ac:spMkLst>
            <pc:docMk/>
            <pc:sldMk cId="3210067149" sldId="274"/>
            <ac:spMk id="26" creationId="{56D76679-FEF7-40AB-DD6B-634E917FBA5A}"/>
          </ac:spMkLst>
        </pc:spChg>
        <pc:picChg chg="add del mod">
          <ac:chgData name="Burpoe, Sean (IGO)" userId="e1e2ddb7-41e7-4ecd-8cea-e384fcce6dcf" providerId="ADAL" clId="{35A5593B-F866-482E-88D0-7F2F3B9B8E07}" dt="2024-08-08T18:51:48.801" v="114" actId="478"/>
          <ac:picMkLst>
            <pc:docMk/>
            <pc:sldMk cId="3210067149" sldId="274"/>
            <ac:picMk id="17" creationId="{57EFEF9C-FDB4-9BD4-7B11-DD1E55C3A583}"/>
          </ac:picMkLst>
        </pc:picChg>
        <pc:picChg chg="add del mod">
          <ac:chgData name="Burpoe, Sean (IGO)" userId="e1e2ddb7-41e7-4ecd-8cea-e384fcce6dcf" providerId="ADAL" clId="{35A5593B-F866-482E-88D0-7F2F3B9B8E07}" dt="2024-08-08T18:53:38.532" v="133" actId="478"/>
          <ac:picMkLst>
            <pc:docMk/>
            <pc:sldMk cId="3210067149" sldId="274"/>
            <ac:picMk id="19" creationId="{094EFF65-5E87-1D3B-5627-B4794E5EEBA7}"/>
          </ac:picMkLst>
        </pc:picChg>
        <pc:picChg chg="add mod">
          <ac:chgData name="Burpoe, Sean (IGO)" userId="e1e2ddb7-41e7-4ecd-8cea-e384fcce6dcf" providerId="ADAL" clId="{35A5593B-F866-482E-88D0-7F2F3B9B8E07}" dt="2024-08-15T13:56:55.445" v="6213" actId="1035"/>
          <ac:picMkLst>
            <pc:docMk/>
            <pc:sldMk cId="3210067149" sldId="274"/>
            <ac:picMk id="22" creationId="{CBD0F361-2290-A302-7C90-BA3BF9878589}"/>
          </ac:picMkLst>
        </pc:picChg>
        <pc:picChg chg="add del mod">
          <ac:chgData name="Burpoe, Sean (IGO)" userId="e1e2ddb7-41e7-4ecd-8cea-e384fcce6dcf" providerId="ADAL" clId="{35A5593B-F866-482E-88D0-7F2F3B9B8E07}" dt="2024-08-08T19:49:24.714" v="1497" actId="478"/>
          <ac:picMkLst>
            <pc:docMk/>
            <pc:sldMk cId="3210067149" sldId="274"/>
            <ac:picMk id="23" creationId="{1A4BD6AD-0CB1-3505-27CB-452A999429F3}"/>
          </ac:picMkLst>
        </pc:picChg>
        <pc:picChg chg="add del mod modCrop">
          <ac:chgData name="Burpoe, Sean (IGO)" userId="e1e2ddb7-41e7-4ecd-8cea-e384fcce6dcf" providerId="ADAL" clId="{35A5593B-F866-482E-88D0-7F2F3B9B8E07}" dt="2024-08-08T19:50:12.226" v="1521" actId="478"/>
          <ac:picMkLst>
            <pc:docMk/>
            <pc:sldMk cId="3210067149" sldId="274"/>
            <ac:picMk id="24" creationId="{8F5205F2-06DE-BF05-9E6E-FFA582919C77}"/>
          </ac:picMkLst>
        </pc:picChg>
        <pc:picChg chg="add mod modCrop">
          <ac:chgData name="Burpoe, Sean (IGO)" userId="e1e2ddb7-41e7-4ecd-8cea-e384fcce6dcf" providerId="ADAL" clId="{35A5593B-F866-482E-88D0-7F2F3B9B8E07}" dt="2024-08-15T13:49:11.625" v="5410" actId="1038"/>
          <ac:picMkLst>
            <pc:docMk/>
            <pc:sldMk cId="3210067149" sldId="274"/>
            <ac:picMk id="27" creationId="{B3B5FE7E-AAF0-C846-6C12-A6D331FC87B9}"/>
          </ac:picMkLst>
        </pc:picChg>
        <pc:picChg chg="add mod">
          <ac:chgData name="Burpoe, Sean (IGO)" userId="e1e2ddb7-41e7-4ecd-8cea-e384fcce6dcf" providerId="ADAL" clId="{35A5593B-F866-482E-88D0-7F2F3B9B8E07}" dt="2024-08-08T18:55:03.260" v="166" actId="1076"/>
          <ac:picMkLst>
            <pc:docMk/>
            <pc:sldMk cId="3210067149" sldId="274"/>
            <ac:picMk id="1026" creationId="{96B62675-BC88-A0D6-2A9E-62F8D3CCABD2}"/>
          </ac:picMkLst>
        </pc:picChg>
        <pc:picChg chg="add mod">
          <ac:chgData name="Burpoe, Sean (IGO)" userId="e1e2ddb7-41e7-4ecd-8cea-e384fcce6dcf" providerId="ADAL" clId="{35A5593B-F866-482E-88D0-7F2F3B9B8E07}" dt="2024-08-15T13:49:11.625" v="5410" actId="1038"/>
          <ac:picMkLst>
            <pc:docMk/>
            <pc:sldMk cId="3210067149" sldId="274"/>
            <ac:picMk id="1028" creationId="{5556F6C9-8DB2-13D8-6F37-E54C22CFA5FC}"/>
          </ac:picMkLst>
        </pc:picChg>
        <pc:picChg chg="add del mod">
          <ac:chgData name="Burpoe, Sean (IGO)" userId="e1e2ddb7-41e7-4ecd-8cea-e384fcce6dcf" providerId="ADAL" clId="{35A5593B-F866-482E-88D0-7F2F3B9B8E07}" dt="2024-08-08T19:44:54.104" v="1467" actId="478"/>
          <ac:picMkLst>
            <pc:docMk/>
            <pc:sldMk cId="3210067149" sldId="274"/>
            <ac:picMk id="1030" creationId="{0944D20F-BA18-0489-7790-010EF58EBE33}"/>
          </ac:picMkLst>
        </pc:picChg>
        <pc:picChg chg="add del">
          <ac:chgData name="Burpoe, Sean (IGO)" userId="e1e2ddb7-41e7-4ecd-8cea-e384fcce6dcf" providerId="ADAL" clId="{35A5593B-F866-482E-88D0-7F2F3B9B8E07}" dt="2024-08-08T19:44:54.104" v="1467" actId="478"/>
          <ac:picMkLst>
            <pc:docMk/>
            <pc:sldMk cId="3210067149" sldId="274"/>
            <ac:picMk id="1032" creationId="{05A597B8-F2E5-63AE-AE7E-494A0DC447BA}"/>
          </ac:picMkLst>
        </pc:picChg>
        <pc:picChg chg="add mod">
          <ac:chgData name="Burpoe, Sean (IGO)" userId="e1e2ddb7-41e7-4ecd-8cea-e384fcce6dcf" providerId="ADAL" clId="{35A5593B-F866-482E-88D0-7F2F3B9B8E07}" dt="2024-08-08T19:47:21.012" v="1478" actId="732"/>
          <ac:picMkLst>
            <pc:docMk/>
            <pc:sldMk cId="3210067149" sldId="274"/>
            <ac:picMk id="1034" creationId="{230FA430-5E2A-D6A2-3AC7-E5E4D344406B}"/>
          </ac:picMkLst>
        </pc:picChg>
      </pc:sldChg>
      <pc:sldChg chg="modSp mod">
        <pc:chgData name="Burpoe, Sean (IGO)" userId="e1e2ddb7-41e7-4ecd-8cea-e384fcce6dcf" providerId="ADAL" clId="{35A5593B-F866-482E-88D0-7F2F3B9B8E07}" dt="2024-08-15T20:42:20.478" v="6267" actId="113"/>
        <pc:sldMkLst>
          <pc:docMk/>
          <pc:sldMk cId="2171980683" sldId="275"/>
        </pc:sldMkLst>
        <pc:spChg chg="mod">
          <ac:chgData name="Burpoe, Sean (IGO)" userId="e1e2ddb7-41e7-4ecd-8cea-e384fcce6dcf" providerId="ADAL" clId="{35A5593B-F866-482E-88D0-7F2F3B9B8E07}" dt="2024-08-14T15:21:58.667" v="1555" actId="20577"/>
          <ac:spMkLst>
            <pc:docMk/>
            <pc:sldMk cId="2171980683" sldId="275"/>
            <ac:spMk id="2" creationId="{490BF621-F7E7-3F3F-79DE-49FD2236DAE2}"/>
          </ac:spMkLst>
        </pc:spChg>
        <pc:spChg chg="mod">
          <ac:chgData name="Burpoe, Sean (IGO)" userId="e1e2ddb7-41e7-4ecd-8cea-e384fcce6dcf" providerId="ADAL" clId="{35A5593B-F866-482E-88D0-7F2F3B9B8E07}" dt="2024-08-15T20:42:20.478" v="6267" actId="113"/>
          <ac:spMkLst>
            <pc:docMk/>
            <pc:sldMk cId="2171980683" sldId="275"/>
            <ac:spMk id="3" creationId="{50DCD32A-AAB0-A3B5-0D52-F21715369CBA}"/>
          </ac:spMkLst>
        </pc:spChg>
      </pc:sldChg>
      <pc:sldChg chg="modSp mod">
        <pc:chgData name="Burpoe, Sean (IGO)" userId="e1e2ddb7-41e7-4ecd-8cea-e384fcce6dcf" providerId="ADAL" clId="{35A5593B-F866-482E-88D0-7F2F3B9B8E07}" dt="2024-08-08T19:09:34.656" v="228" actId="1076"/>
        <pc:sldMkLst>
          <pc:docMk/>
          <pc:sldMk cId="4210915735" sldId="276"/>
        </pc:sldMkLst>
        <pc:picChg chg="mod">
          <ac:chgData name="Burpoe, Sean (IGO)" userId="e1e2ddb7-41e7-4ecd-8cea-e384fcce6dcf" providerId="ADAL" clId="{35A5593B-F866-482E-88D0-7F2F3B9B8E07}" dt="2024-08-08T19:09:34.656" v="228" actId="1076"/>
          <ac:picMkLst>
            <pc:docMk/>
            <pc:sldMk cId="4210915735" sldId="276"/>
            <ac:picMk id="6" creationId="{30D846AC-7415-D736-6166-68E83FFA95D7}"/>
          </ac:picMkLst>
        </pc:picChg>
      </pc:sldChg>
      <pc:sldChg chg="addSp delSp modSp mod">
        <pc:chgData name="Burpoe, Sean (IGO)" userId="e1e2ddb7-41e7-4ecd-8cea-e384fcce6dcf" providerId="ADAL" clId="{35A5593B-F866-482E-88D0-7F2F3B9B8E07}" dt="2024-08-16T16:42:57.603" v="6271" actId="207"/>
        <pc:sldMkLst>
          <pc:docMk/>
          <pc:sldMk cId="441378560" sldId="277"/>
        </pc:sldMkLst>
        <pc:spChg chg="add mod">
          <ac:chgData name="Burpoe, Sean (IGO)" userId="e1e2ddb7-41e7-4ecd-8cea-e384fcce6dcf" providerId="ADAL" clId="{35A5593B-F866-482E-88D0-7F2F3B9B8E07}" dt="2024-08-16T16:42:57.603" v="6271" actId="207"/>
          <ac:spMkLst>
            <pc:docMk/>
            <pc:sldMk cId="441378560" sldId="277"/>
            <ac:spMk id="3" creationId="{45C06E7E-0559-40D0-1B83-ED2AD0CEC88E}"/>
          </ac:spMkLst>
        </pc:spChg>
        <pc:spChg chg="del mod">
          <ac:chgData name="Burpoe, Sean (IGO)" userId="e1e2ddb7-41e7-4ecd-8cea-e384fcce6dcf" providerId="ADAL" clId="{35A5593B-F866-482E-88D0-7F2F3B9B8E07}" dt="2024-08-08T19:19:27.017" v="1076" actId="478"/>
          <ac:spMkLst>
            <pc:docMk/>
            <pc:sldMk cId="441378560" sldId="277"/>
            <ac:spMk id="5" creationId="{CED691B4-39F1-4B2A-ED73-1C3A335A3FA2}"/>
          </ac:spMkLst>
        </pc:spChg>
        <pc:spChg chg="add mod">
          <ac:chgData name="Burpoe, Sean (IGO)" userId="e1e2ddb7-41e7-4ecd-8cea-e384fcce6dcf" providerId="ADAL" clId="{35A5593B-F866-482E-88D0-7F2F3B9B8E07}" dt="2024-08-16T16:42:55.886" v="6269" actId="207"/>
          <ac:spMkLst>
            <pc:docMk/>
            <pc:sldMk cId="441378560" sldId="277"/>
            <ac:spMk id="6" creationId="{CD08CAA8-EC2D-F148-F632-65C2B3625393}"/>
          </ac:spMkLst>
        </pc:spChg>
        <pc:spChg chg="add mod">
          <ac:chgData name="Burpoe, Sean (IGO)" userId="e1e2ddb7-41e7-4ecd-8cea-e384fcce6dcf" providerId="ADAL" clId="{35A5593B-F866-482E-88D0-7F2F3B9B8E07}" dt="2024-08-16T16:42:53.959" v="6268" actId="207"/>
          <ac:spMkLst>
            <pc:docMk/>
            <pc:sldMk cId="441378560" sldId="277"/>
            <ac:spMk id="7" creationId="{8B46F74F-F87F-66C2-0DEA-8D1D634CD11D}"/>
          </ac:spMkLst>
        </pc:spChg>
        <pc:spChg chg="add mod">
          <ac:chgData name="Burpoe, Sean (IGO)" userId="e1e2ddb7-41e7-4ecd-8cea-e384fcce6dcf" providerId="ADAL" clId="{35A5593B-F866-482E-88D0-7F2F3B9B8E07}" dt="2024-08-16T16:42:56.833" v="6270" actId="207"/>
          <ac:spMkLst>
            <pc:docMk/>
            <pc:sldMk cId="441378560" sldId="277"/>
            <ac:spMk id="8" creationId="{B9B1B0FB-364B-4BC9-9C14-6561ABD8696F}"/>
          </ac:spMkLst>
        </pc:spChg>
        <pc:picChg chg="mod">
          <ac:chgData name="Burpoe, Sean (IGO)" userId="e1e2ddb7-41e7-4ecd-8cea-e384fcce6dcf" providerId="ADAL" clId="{35A5593B-F866-482E-88D0-7F2F3B9B8E07}" dt="2024-08-08T19:26:18.628" v="1373" actId="1076"/>
          <ac:picMkLst>
            <pc:docMk/>
            <pc:sldMk cId="441378560" sldId="277"/>
            <ac:picMk id="1026" creationId="{D844E99A-80A5-23A2-8AFB-3174143474DD}"/>
          </ac:picMkLst>
        </pc:picChg>
      </pc:sldChg>
      <pc:sldChg chg="addSp modSp new mod">
        <pc:chgData name="Burpoe, Sean (IGO)" userId="e1e2ddb7-41e7-4ecd-8cea-e384fcce6dcf" providerId="ADAL" clId="{35A5593B-F866-482E-88D0-7F2F3B9B8E07}" dt="2024-08-15T13:51:28.527" v="5563" actId="1036"/>
        <pc:sldMkLst>
          <pc:docMk/>
          <pc:sldMk cId="2965252615" sldId="278"/>
        </pc:sldMkLst>
        <pc:spChg chg="mod">
          <ac:chgData name="Burpoe, Sean (IGO)" userId="e1e2ddb7-41e7-4ecd-8cea-e384fcce6dcf" providerId="ADAL" clId="{35A5593B-F866-482E-88D0-7F2F3B9B8E07}" dt="2024-08-08T19:09:22.705" v="226" actId="20577"/>
          <ac:spMkLst>
            <pc:docMk/>
            <pc:sldMk cId="2965252615" sldId="278"/>
            <ac:spMk id="2" creationId="{BC7D74E6-F1C1-7A65-5A19-DA3A1010B4BC}"/>
          </ac:spMkLst>
        </pc:spChg>
        <pc:spChg chg="mod">
          <ac:chgData name="Burpoe, Sean (IGO)" userId="e1e2ddb7-41e7-4ecd-8cea-e384fcce6dcf" providerId="ADAL" clId="{35A5593B-F866-482E-88D0-7F2F3B9B8E07}" dt="2024-08-15T13:47:24.944" v="5307" actId="113"/>
          <ac:spMkLst>
            <pc:docMk/>
            <pc:sldMk cId="2965252615" sldId="278"/>
            <ac:spMk id="3" creationId="{5B982C86-2E9A-3A1B-671F-D919390BC2FF}"/>
          </ac:spMkLst>
        </pc:spChg>
        <pc:spChg chg="add mod">
          <ac:chgData name="Burpoe, Sean (IGO)" userId="e1e2ddb7-41e7-4ecd-8cea-e384fcce6dcf" providerId="ADAL" clId="{35A5593B-F866-482E-88D0-7F2F3B9B8E07}" dt="2024-08-15T13:47:51.806" v="5339" actId="207"/>
          <ac:spMkLst>
            <pc:docMk/>
            <pc:sldMk cId="2965252615" sldId="278"/>
            <ac:spMk id="6" creationId="{BF6175CE-62F0-D8B5-10E0-D1220B0A4683}"/>
          </ac:spMkLst>
        </pc:spChg>
        <pc:spChg chg="add mod">
          <ac:chgData name="Burpoe, Sean (IGO)" userId="e1e2ddb7-41e7-4ecd-8cea-e384fcce6dcf" providerId="ADAL" clId="{35A5593B-F866-482E-88D0-7F2F3B9B8E07}" dt="2024-08-15T13:45:40.983" v="5298"/>
          <ac:spMkLst>
            <pc:docMk/>
            <pc:sldMk cId="2965252615" sldId="278"/>
            <ac:spMk id="7" creationId="{01658A82-09CE-04BC-415A-8C8DA1AD3F78}"/>
          </ac:spMkLst>
        </pc:spChg>
        <pc:spChg chg="add mod">
          <ac:chgData name="Burpoe, Sean (IGO)" userId="e1e2ddb7-41e7-4ecd-8cea-e384fcce6dcf" providerId="ADAL" clId="{35A5593B-F866-482E-88D0-7F2F3B9B8E07}" dt="2024-08-15T13:51:28.527" v="5563" actId="1036"/>
          <ac:spMkLst>
            <pc:docMk/>
            <pc:sldMk cId="2965252615" sldId="278"/>
            <ac:spMk id="8" creationId="{6009E4AC-BC68-9CCB-9542-0C4C26B10845}"/>
          </ac:spMkLst>
        </pc:spChg>
      </pc:sldChg>
      <pc:sldChg chg="addSp modSp new mod">
        <pc:chgData name="Burpoe, Sean (IGO)" userId="e1e2ddb7-41e7-4ecd-8cea-e384fcce6dcf" providerId="ADAL" clId="{35A5593B-F866-482E-88D0-7F2F3B9B8E07}" dt="2024-08-15T13:48:00.824" v="5341" actId="207"/>
        <pc:sldMkLst>
          <pc:docMk/>
          <pc:sldMk cId="354739446" sldId="279"/>
        </pc:sldMkLst>
        <pc:spChg chg="mod">
          <ac:chgData name="Burpoe, Sean (IGO)" userId="e1e2ddb7-41e7-4ecd-8cea-e384fcce6dcf" providerId="ADAL" clId="{35A5593B-F866-482E-88D0-7F2F3B9B8E07}" dt="2024-08-15T13:21:57.237" v="4190" actId="20577"/>
          <ac:spMkLst>
            <pc:docMk/>
            <pc:sldMk cId="354739446" sldId="279"/>
            <ac:spMk id="2" creationId="{48CE6E1F-7B94-CAFC-97B4-EE0508BB2AE9}"/>
          </ac:spMkLst>
        </pc:spChg>
        <pc:spChg chg="mod">
          <ac:chgData name="Burpoe, Sean (IGO)" userId="e1e2ddb7-41e7-4ecd-8cea-e384fcce6dcf" providerId="ADAL" clId="{35A5593B-F866-482E-88D0-7F2F3B9B8E07}" dt="2024-08-15T13:48:00.824" v="5341" actId="207"/>
          <ac:spMkLst>
            <pc:docMk/>
            <pc:sldMk cId="354739446" sldId="279"/>
            <ac:spMk id="3" creationId="{DC3C8838-B87B-A80D-5D47-8308F47EB324}"/>
          </ac:spMkLst>
        </pc:spChg>
        <pc:picChg chg="add mod">
          <ac:chgData name="Burpoe, Sean (IGO)" userId="e1e2ddb7-41e7-4ecd-8cea-e384fcce6dcf" providerId="ADAL" clId="{35A5593B-F866-482E-88D0-7F2F3B9B8E07}" dt="2024-08-15T13:35:28.342" v="4861" actId="14100"/>
          <ac:picMkLst>
            <pc:docMk/>
            <pc:sldMk cId="354739446" sldId="279"/>
            <ac:picMk id="6" creationId="{A0A15D7A-E256-0143-27DF-EA041E0A60A8}"/>
          </ac:picMkLst>
        </pc:picChg>
        <pc:picChg chg="add mod modCrop">
          <ac:chgData name="Burpoe, Sean (IGO)" userId="e1e2ddb7-41e7-4ecd-8cea-e384fcce6dcf" providerId="ADAL" clId="{35A5593B-F866-482E-88D0-7F2F3B9B8E07}" dt="2024-08-15T13:35:25.512" v="4860" actId="1076"/>
          <ac:picMkLst>
            <pc:docMk/>
            <pc:sldMk cId="354739446" sldId="279"/>
            <ac:picMk id="8" creationId="{FA739579-5C53-B571-C0B4-6ACDC4677455}"/>
          </ac:picMkLst>
        </pc:picChg>
      </pc:sldChg>
      <pc:sldChg chg="modSp new del mod">
        <pc:chgData name="Burpoe, Sean (IGO)" userId="e1e2ddb7-41e7-4ecd-8cea-e384fcce6dcf" providerId="ADAL" clId="{35A5593B-F866-482E-88D0-7F2F3B9B8E07}" dt="2024-08-15T13:56:12.891" v="6211" actId="47"/>
        <pc:sldMkLst>
          <pc:docMk/>
          <pc:sldMk cId="479956021" sldId="280"/>
        </pc:sldMkLst>
        <pc:spChg chg="mod">
          <ac:chgData name="Burpoe, Sean (IGO)" userId="e1e2ddb7-41e7-4ecd-8cea-e384fcce6dcf" providerId="ADAL" clId="{35A5593B-F866-482E-88D0-7F2F3B9B8E07}" dt="2024-08-15T13:51:01.241" v="5547"/>
          <ac:spMkLst>
            <pc:docMk/>
            <pc:sldMk cId="479956021" sldId="280"/>
            <ac:spMk id="2" creationId="{193EA549-EB2B-2E6F-302B-3E8A26B0102B}"/>
          </ac:spMkLst>
        </pc:spChg>
      </pc:sldChg>
      <pc:sldChg chg="addSp modSp add mod">
        <pc:chgData name="Burpoe, Sean (IGO)" userId="e1e2ddb7-41e7-4ecd-8cea-e384fcce6dcf" providerId="ADAL" clId="{35A5593B-F866-482E-88D0-7F2F3B9B8E07}" dt="2024-08-15T13:55:58.072" v="6210" actId="1035"/>
        <pc:sldMkLst>
          <pc:docMk/>
          <pc:sldMk cId="1783774308" sldId="281"/>
        </pc:sldMkLst>
        <pc:spChg chg="mod">
          <ac:chgData name="Burpoe, Sean (IGO)" userId="e1e2ddb7-41e7-4ecd-8cea-e384fcce6dcf" providerId="ADAL" clId="{35A5593B-F866-482E-88D0-7F2F3B9B8E07}" dt="2024-08-15T13:52:47.416" v="5666"/>
          <ac:spMkLst>
            <pc:docMk/>
            <pc:sldMk cId="1783774308" sldId="281"/>
            <ac:spMk id="2" creationId="{BC7D74E6-F1C1-7A65-5A19-DA3A1010B4BC}"/>
          </ac:spMkLst>
        </pc:spChg>
        <pc:spChg chg="mod">
          <ac:chgData name="Burpoe, Sean (IGO)" userId="e1e2ddb7-41e7-4ecd-8cea-e384fcce6dcf" providerId="ADAL" clId="{35A5593B-F866-482E-88D0-7F2F3B9B8E07}" dt="2024-08-15T13:55:45.969" v="6198" actId="207"/>
          <ac:spMkLst>
            <pc:docMk/>
            <pc:sldMk cId="1783774308" sldId="281"/>
            <ac:spMk id="3" creationId="{5B982C86-2E9A-3A1B-671F-D919390BC2FF}"/>
          </ac:spMkLst>
        </pc:spChg>
        <pc:spChg chg="add mod">
          <ac:chgData name="Burpoe, Sean (IGO)" userId="e1e2ddb7-41e7-4ecd-8cea-e384fcce6dcf" providerId="ADAL" clId="{35A5593B-F866-482E-88D0-7F2F3B9B8E07}" dt="2024-08-15T13:55:55.293" v="6199"/>
          <ac:spMkLst>
            <pc:docMk/>
            <pc:sldMk cId="1783774308" sldId="281"/>
            <ac:spMk id="5" creationId="{FE7E87CD-D3F7-22C4-8114-0193C8DA08B2}"/>
          </ac:spMkLst>
        </pc:spChg>
        <pc:spChg chg="mod">
          <ac:chgData name="Burpoe, Sean (IGO)" userId="e1e2ddb7-41e7-4ecd-8cea-e384fcce6dcf" providerId="ADAL" clId="{35A5593B-F866-482E-88D0-7F2F3B9B8E07}" dt="2024-08-15T13:55:58.072" v="6210" actId="1035"/>
          <ac:spMkLst>
            <pc:docMk/>
            <pc:sldMk cId="1783774308" sldId="281"/>
            <ac:spMk id="6" creationId="{BF6175CE-62F0-D8B5-10E0-D1220B0A4683}"/>
          </ac:spMkLst>
        </pc:spChg>
      </pc:sldChg>
      <pc:sldChg chg="modSp new mod">
        <pc:chgData name="Burpoe, Sean (IGO)" userId="e1e2ddb7-41e7-4ecd-8cea-e384fcce6dcf" providerId="ADAL" clId="{35A5593B-F866-482E-88D0-7F2F3B9B8E07}" dt="2024-08-15T13:57:18.092" v="6225" actId="20577"/>
        <pc:sldMkLst>
          <pc:docMk/>
          <pc:sldMk cId="2703273635" sldId="282"/>
        </pc:sldMkLst>
        <pc:spChg chg="mod">
          <ac:chgData name="Burpoe, Sean (IGO)" userId="e1e2ddb7-41e7-4ecd-8cea-e384fcce6dcf" providerId="ADAL" clId="{35A5593B-F866-482E-88D0-7F2F3B9B8E07}" dt="2024-08-15T13:57:18.092" v="6225" actId="20577"/>
          <ac:spMkLst>
            <pc:docMk/>
            <pc:sldMk cId="2703273635" sldId="282"/>
            <ac:spMk id="2" creationId="{9CB62958-D7E1-A845-A348-5FC01EB335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995B4-D68A-4AFE-98AF-57A69D65BB7A}"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0A50B-2540-4D7C-977B-48FC216A1AE7}" type="slidenum">
              <a:rPr lang="en-US" smtClean="0"/>
              <a:t>‹#›</a:t>
            </a:fld>
            <a:endParaRPr lang="en-US" dirty="0"/>
          </a:p>
        </p:txBody>
      </p:sp>
    </p:spTree>
    <p:extLst>
      <p:ext uri="{BB962C8B-B14F-4D97-AF65-F5344CB8AC3E}">
        <p14:creationId xmlns:p14="http://schemas.microsoft.com/office/powerpoint/2010/main" val="91106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6221-4AAE-4DDA-64A6-28179EAD4C9D}"/>
              </a:ext>
            </a:extLst>
          </p:cNvPr>
          <p:cNvSpPr>
            <a:spLocks noGrp="1"/>
          </p:cNvSpPr>
          <p:nvPr>
            <p:ph type="ctrTitle" hasCustomPrompt="1"/>
          </p:nvPr>
        </p:nvSpPr>
        <p:spPr>
          <a:xfrm>
            <a:off x="1524000" y="1122363"/>
            <a:ext cx="9144000" cy="1062037"/>
          </a:xfrm>
          <a:solidFill>
            <a:schemeClr val="accent2"/>
          </a:solidFill>
        </p:spPr>
        <p:txBody>
          <a:bodyPr anchor="b"/>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3BA02614-0385-5686-68A7-C8425BC3CC9C}"/>
              </a:ext>
            </a:extLst>
          </p:cNvPr>
          <p:cNvSpPr>
            <a:spLocks noGrp="1"/>
          </p:cNvSpPr>
          <p:nvPr>
            <p:ph type="subTitle" idx="1" hasCustomPrompt="1"/>
          </p:nvPr>
        </p:nvSpPr>
        <p:spPr>
          <a:xfrm>
            <a:off x="1524000" y="2184400"/>
            <a:ext cx="9144000" cy="140208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a:p>
            <a:r>
              <a:rPr lang="en-US" dirty="0"/>
              <a:t>Presenter’s Name</a:t>
            </a:r>
          </a:p>
          <a:p>
            <a:r>
              <a:rPr lang="en-US" dirty="0"/>
              <a:t>Date</a:t>
            </a:r>
          </a:p>
        </p:txBody>
      </p:sp>
      <p:sp>
        <p:nvSpPr>
          <p:cNvPr id="4" name="Date Placeholder 3">
            <a:extLst>
              <a:ext uri="{FF2B5EF4-FFF2-40B4-BE49-F238E27FC236}">
                <a16:creationId xmlns:a16="http://schemas.microsoft.com/office/drawing/2014/main" id="{C842F17B-0279-88D8-D5A4-5D8E614D830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F6DB6D0-E868-67F0-B182-B17DFF196B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75C2B86-9609-660A-2C03-892FAEFFBB95}"/>
              </a:ext>
            </a:extLst>
          </p:cNvPr>
          <p:cNvSpPr>
            <a:spLocks noGrp="1"/>
          </p:cNvSpPr>
          <p:nvPr>
            <p:ph type="sldNum" sz="quarter" idx="12"/>
          </p:nvPr>
        </p:nvSpPr>
        <p:spPr/>
        <p:txBody>
          <a:bodyPr/>
          <a:lstStyle/>
          <a:p>
            <a:fld id="{3E60B8E1-1AAA-493F-A53E-37C573D27C10}" type="slidenum">
              <a:rPr lang="en-US" smtClean="0"/>
              <a:t>‹#›</a:t>
            </a:fld>
            <a:endParaRPr lang="en-US" dirty="0"/>
          </a:p>
        </p:txBody>
      </p:sp>
      <p:pic>
        <p:nvPicPr>
          <p:cNvPr id="8" name="Picture 7">
            <a:extLst>
              <a:ext uri="{FF2B5EF4-FFF2-40B4-BE49-F238E27FC236}">
                <a16:creationId xmlns:a16="http://schemas.microsoft.com/office/drawing/2014/main" id="{861A4EEE-761C-71E0-48C9-4FC68012174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2092" y="3825557"/>
            <a:ext cx="6147816" cy="1645920"/>
          </a:xfrm>
          <a:prstGeom prst="rect">
            <a:avLst/>
          </a:prstGeom>
        </p:spPr>
      </p:pic>
      <p:sp>
        <p:nvSpPr>
          <p:cNvPr id="9" name="TextBox 8">
            <a:extLst>
              <a:ext uri="{FF2B5EF4-FFF2-40B4-BE49-F238E27FC236}">
                <a16:creationId xmlns:a16="http://schemas.microsoft.com/office/drawing/2014/main" id="{FEAA35A4-32D5-A8AB-413A-D323824F19F0}"/>
              </a:ext>
            </a:extLst>
          </p:cNvPr>
          <p:cNvSpPr txBox="1"/>
          <p:nvPr userDrawn="1"/>
        </p:nvSpPr>
        <p:spPr>
          <a:xfrm>
            <a:off x="4450080" y="5344160"/>
            <a:ext cx="3291840" cy="830997"/>
          </a:xfrm>
          <a:prstGeom prst="rect">
            <a:avLst/>
          </a:prstGeom>
          <a:noFill/>
        </p:spPr>
        <p:txBody>
          <a:bodyPr wrap="square" rtlCol="0">
            <a:spAutoFit/>
          </a:bodyPr>
          <a:lstStyle/>
          <a:p>
            <a:pPr algn="ctr"/>
            <a:r>
              <a:rPr lang="en-US" sz="2400" dirty="0">
                <a:latin typeface="Franklin Gothic Medium" panose="020B0603020102020204" pitchFamily="34" charset="0"/>
              </a:rPr>
              <a:t>Jeffrey S. Shapiro</a:t>
            </a:r>
          </a:p>
          <a:p>
            <a:pPr algn="ctr"/>
            <a:r>
              <a:rPr lang="en-US" sz="2400" dirty="0">
                <a:latin typeface="Franklin Gothic Medium" panose="020B0603020102020204" pitchFamily="34" charset="0"/>
              </a:rPr>
              <a:t>Inspector General</a:t>
            </a:r>
          </a:p>
        </p:txBody>
      </p:sp>
    </p:spTree>
    <p:extLst>
      <p:ext uri="{BB962C8B-B14F-4D97-AF65-F5344CB8AC3E}">
        <p14:creationId xmlns:p14="http://schemas.microsoft.com/office/powerpoint/2010/main" val="4005328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EF34D-CA5C-CD09-5A44-C72D5D1E9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A584-0CB0-DD30-668D-09DD0F4D40E3}"/>
              </a:ext>
            </a:extLst>
          </p:cNvPr>
          <p:cNvSpPr>
            <a:spLocks noGrp="1"/>
          </p:cNvSpPr>
          <p:nvPr>
            <p:ph idx="1"/>
          </p:nvPr>
        </p:nvSpPr>
        <p:spPr>
          <a:xfrm>
            <a:off x="292607" y="1197864"/>
            <a:ext cx="11568023" cy="4744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2EDCD-3C86-13C3-3EBD-132A81AED93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C0AABD8-6628-1DF9-2DBB-5B4C140B06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028827A-BBA4-A0BB-0A9A-485558B18104}"/>
              </a:ext>
            </a:extLst>
          </p:cNvPr>
          <p:cNvSpPr>
            <a:spLocks noGrp="1"/>
          </p:cNvSpPr>
          <p:nvPr>
            <p:ph type="sldNum" sz="quarter" idx="12"/>
          </p:nvPr>
        </p:nvSpPr>
        <p:spPr/>
        <p:txBody>
          <a:bodyPr/>
          <a:lstStyle/>
          <a:p>
            <a:fld id="{3E60B8E1-1AAA-493F-A53E-37C573D27C10}" type="slidenum">
              <a:rPr lang="en-US" smtClean="0"/>
              <a:t>‹#›</a:t>
            </a:fld>
            <a:endParaRPr lang="en-US" dirty="0"/>
          </a:p>
        </p:txBody>
      </p:sp>
    </p:spTree>
    <p:extLst>
      <p:ext uri="{BB962C8B-B14F-4D97-AF65-F5344CB8AC3E}">
        <p14:creationId xmlns:p14="http://schemas.microsoft.com/office/powerpoint/2010/main" val="3386575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ody Slide Two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C686-73D8-EDF1-F525-D00711A9D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B57E3-B5A7-4E1C-8B9E-906DFA2B90FB}"/>
              </a:ext>
            </a:extLst>
          </p:cNvPr>
          <p:cNvSpPr>
            <a:spLocks noGrp="1"/>
          </p:cNvSpPr>
          <p:nvPr>
            <p:ph sz="half" idx="1"/>
          </p:nvPr>
        </p:nvSpPr>
        <p:spPr>
          <a:xfrm>
            <a:off x="577970" y="127822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1F5536-14AF-FB27-7C5C-0DADD3FC2592}"/>
              </a:ext>
            </a:extLst>
          </p:cNvPr>
          <p:cNvSpPr>
            <a:spLocks noGrp="1"/>
          </p:cNvSpPr>
          <p:nvPr>
            <p:ph sz="half" idx="2"/>
          </p:nvPr>
        </p:nvSpPr>
        <p:spPr>
          <a:xfrm>
            <a:off x="6172200" y="127822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BCD5B-E201-7EBC-6F49-FF9F253808F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7F5B759-6308-9264-7F56-BD276A349E1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654B686-4686-29A2-E349-013EC49CE322}"/>
              </a:ext>
            </a:extLst>
          </p:cNvPr>
          <p:cNvSpPr>
            <a:spLocks noGrp="1"/>
          </p:cNvSpPr>
          <p:nvPr>
            <p:ph type="sldNum" sz="quarter" idx="12"/>
          </p:nvPr>
        </p:nvSpPr>
        <p:spPr/>
        <p:txBody>
          <a:bodyPr/>
          <a:lstStyle/>
          <a:p>
            <a:fld id="{3E60B8E1-1AAA-493F-A53E-37C573D27C10}" type="slidenum">
              <a:rPr lang="en-US" smtClean="0"/>
              <a:t>‹#›</a:t>
            </a:fld>
            <a:endParaRPr lang="en-US" dirty="0"/>
          </a:p>
        </p:txBody>
      </p:sp>
    </p:spTree>
    <p:extLst>
      <p:ext uri="{BB962C8B-B14F-4D97-AF65-F5344CB8AC3E}">
        <p14:creationId xmlns:p14="http://schemas.microsoft.com/office/powerpoint/2010/main" val="386814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9ABC-852C-F41C-FC0F-F86C97CA4C1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F00B70-22E7-8381-E51F-8197D42EFE9F}"/>
              </a:ext>
            </a:extLst>
          </p:cNvPr>
          <p:cNvSpPr>
            <a:spLocks noGrp="1"/>
          </p:cNvSpPr>
          <p:nvPr>
            <p:ph type="sldNum" sz="quarter" idx="10"/>
          </p:nvPr>
        </p:nvSpPr>
        <p:spPr/>
        <p:txBody>
          <a:bodyPr/>
          <a:lstStyle/>
          <a:p>
            <a:fld id="{3E60B8E1-1AAA-493F-A53E-37C573D27C10}" type="slidenum">
              <a:rPr lang="en-US" smtClean="0"/>
              <a:pPr/>
              <a:t>‹#›</a:t>
            </a:fld>
            <a:endParaRPr lang="en-US" dirty="0"/>
          </a:p>
        </p:txBody>
      </p:sp>
    </p:spTree>
    <p:extLst>
      <p:ext uri="{BB962C8B-B14F-4D97-AF65-F5344CB8AC3E}">
        <p14:creationId xmlns:p14="http://schemas.microsoft.com/office/powerpoint/2010/main" val="275077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91C7-8050-55FC-8D9D-7F6D6DA671A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68EBB5F-8AD8-21A4-A2D9-EA890046DDF8}"/>
              </a:ext>
            </a:extLst>
          </p:cNvPr>
          <p:cNvSpPr>
            <a:spLocks noGrp="1"/>
          </p:cNvSpPr>
          <p:nvPr>
            <p:ph type="sldNum" sz="quarter" idx="10"/>
          </p:nvPr>
        </p:nvSpPr>
        <p:spPr/>
        <p:txBody>
          <a:bodyPr/>
          <a:lstStyle/>
          <a:p>
            <a:fld id="{3E60B8E1-1AAA-493F-A53E-37C573D27C10}" type="slidenum">
              <a:rPr lang="en-US" smtClean="0"/>
              <a:pPr/>
              <a:t>‹#›</a:t>
            </a:fld>
            <a:endParaRPr lang="en-US" dirty="0"/>
          </a:p>
        </p:txBody>
      </p:sp>
      <p:sp>
        <p:nvSpPr>
          <p:cNvPr id="5" name="Content Placeholder 4">
            <a:extLst>
              <a:ext uri="{FF2B5EF4-FFF2-40B4-BE49-F238E27FC236}">
                <a16:creationId xmlns:a16="http://schemas.microsoft.com/office/drawing/2014/main" id="{58EAF70E-E8A1-E548-AAE1-F923EDE7537E}"/>
              </a:ext>
            </a:extLst>
          </p:cNvPr>
          <p:cNvSpPr>
            <a:spLocks noGrp="1"/>
          </p:cNvSpPr>
          <p:nvPr>
            <p:ph sz="quarter" idx="11"/>
          </p:nvPr>
        </p:nvSpPr>
        <p:spPr>
          <a:xfrm>
            <a:off x="838200" y="1433513"/>
            <a:ext cx="52578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CDCF29F9-35F3-CD1D-3A2E-E434E9C46448}"/>
              </a:ext>
            </a:extLst>
          </p:cNvPr>
          <p:cNvSpPr>
            <a:spLocks noGrp="1"/>
          </p:cNvSpPr>
          <p:nvPr>
            <p:ph type="pic" sz="quarter" idx="12"/>
          </p:nvPr>
        </p:nvSpPr>
        <p:spPr>
          <a:xfrm>
            <a:off x="6249988" y="1433513"/>
            <a:ext cx="5103812" cy="4625975"/>
          </a:xfrm>
        </p:spPr>
        <p:txBody>
          <a:bodyPr/>
          <a:lstStyle/>
          <a:p>
            <a:r>
              <a:rPr lang="en-US" dirty="0"/>
              <a:t>Click icon to add picture</a:t>
            </a:r>
          </a:p>
        </p:txBody>
      </p:sp>
    </p:spTree>
    <p:extLst>
      <p:ext uri="{BB962C8B-B14F-4D97-AF65-F5344CB8AC3E}">
        <p14:creationId xmlns:p14="http://schemas.microsoft.com/office/powerpoint/2010/main" val="29511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5004-1625-2980-32B5-3E389059DCD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81CE5AA-F6D6-7FFB-3D2B-86A75EBD34E4}"/>
              </a:ext>
            </a:extLst>
          </p:cNvPr>
          <p:cNvSpPr>
            <a:spLocks noGrp="1"/>
          </p:cNvSpPr>
          <p:nvPr>
            <p:ph type="sldNum" sz="quarter" idx="10"/>
          </p:nvPr>
        </p:nvSpPr>
        <p:spPr/>
        <p:txBody>
          <a:bodyPr/>
          <a:lstStyle/>
          <a:p>
            <a:fld id="{3E60B8E1-1AAA-493F-A53E-37C573D27C10}" type="slidenum">
              <a:rPr lang="en-US" smtClean="0"/>
              <a:pPr/>
              <a:t>‹#›</a:t>
            </a:fld>
            <a:endParaRPr lang="en-US" dirty="0"/>
          </a:p>
        </p:txBody>
      </p:sp>
      <p:sp>
        <p:nvSpPr>
          <p:cNvPr id="5" name="Picture Placeholder 4">
            <a:extLst>
              <a:ext uri="{FF2B5EF4-FFF2-40B4-BE49-F238E27FC236}">
                <a16:creationId xmlns:a16="http://schemas.microsoft.com/office/drawing/2014/main" id="{4E38A4B2-7E72-F5B1-C9D8-FCE5FD3E246A}"/>
              </a:ext>
            </a:extLst>
          </p:cNvPr>
          <p:cNvSpPr>
            <a:spLocks noGrp="1"/>
          </p:cNvSpPr>
          <p:nvPr>
            <p:ph type="pic" sz="quarter" idx="11"/>
          </p:nvPr>
        </p:nvSpPr>
        <p:spPr>
          <a:xfrm>
            <a:off x="838200" y="1460310"/>
            <a:ext cx="5257800" cy="4722126"/>
          </a:xfrm>
        </p:spPr>
        <p:txBody>
          <a:bodyPr/>
          <a:lstStyle/>
          <a:p>
            <a:r>
              <a:rPr lang="en-US" dirty="0"/>
              <a:t>Click icon to add picture</a:t>
            </a:r>
          </a:p>
        </p:txBody>
      </p:sp>
      <p:sp>
        <p:nvSpPr>
          <p:cNvPr id="7" name="Content Placeholder 6">
            <a:extLst>
              <a:ext uri="{FF2B5EF4-FFF2-40B4-BE49-F238E27FC236}">
                <a16:creationId xmlns:a16="http://schemas.microsoft.com/office/drawing/2014/main" id="{624820E1-0AA5-958C-1068-FF2D55CFB295}"/>
              </a:ext>
            </a:extLst>
          </p:cNvPr>
          <p:cNvSpPr>
            <a:spLocks noGrp="1"/>
          </p:cNvSpPr>
          <p:nvPr>
            <p:ph sz="quarter" idx="12"/>
          </p:nvPr>
        </p:nvSpPr>
        <p:spPr>
          <a:xfrm>
            <a:off x="6249988" y="1460500"/>
            <a:ext cx="5103812" cy="472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46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54B08-1299-FC59-7745-43F871F93C2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0F7ED881-640F-3C9C-C7A8-30AA326284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A98240E-C2FB-B787-4B7C-4FB3837D5B6C}"/>
              </a:ext>
            </a:extLst>
          </p:cNvPr>
          <p:cNvSpPr>
            <a:spLocks noGrp="1"/>
          </p:cNvSpPr>
          <p:nvPr>
            <p:ph type="sldNum" sz="quarter" idx="12"/>
          </p:nvPr>
        </p:nvSpPr>
        <p:spPr/>
        <p:txBody>
          <a:bodyPr/>
          <a:lstStyle/>
          <a:p>
            <a:fld id="{3E60B8E1-1AAA-493F-A53E-37C573D27C10}" type="slidenum">
              <a:rPr lang="en-US" smtClean="0"/>
              <a:t>‹#›</a:t>
            </a:fld>
            <a:endParaRPr lang="en-US" dirty="0"/>
          </a:p>
        </p:txBody>
      </p:sp>
    </p:spTree>
    <p:extLst>
      <p:ext uri="{BB962C8B-B14F-4D97-AF65-F5344CB8AC3E}">
        <p14:creationId xmlns:p14="http://schemas.microsoft.com/office/powerpoint/2010/main" val="348087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4F6EF-6334-67C4-ABC9-F1637B39CB46}"/>
              </a:ext>
            </a:extLst>
          </p:cNvPr>
          <p:cNvSpPr>
            <a:spLocks noGrp="1"/>
          </p:cNvSpPr>
          <p:nvPr>
            <p:ph type="title"/>
          </p:nvPr>
        </p:nvSpPr>
        <p:spPr>
          <a:xfrm>
            <a:off x="293297" y="106332"/>
            <a:ext cx="11568023" cy="670045"/>
          </a:xfrm>
          <a:prstGeom prst="rect">
            <a:avLst/>
          </a:prstGeom>
          <a:solidFill>
            <a:schemeClr val="tx1"/>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B23D66-2E86-152C-29D7-AC5103DF238D}"/>
              </a:ext>
            </a:extLst>
          </p:cNvPr>
          <p:cNvSpPr>
            <a:spLocks noGrp="1"/>
          </p:cNvSpPr>
          <p:nvPr>
            <p:ph type="body" idx="1"/>
          </p:nvPr>
        </p:nvSpPr>
        <p:spPr>
          <a:xfrm>
            <a:off x="293297" y="1199072"/>
            <a:ext cx="11568023" cy="49778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9627648-7A6B-B342-2617-31D178A74334}"/>
              </a:ext>
            </a:extLst>
          </p:cNvPr>
          <p:cNvSpPr>
            <a:spLocks noGrp="1"/>
          </p:cNvSpPr>
          <p:nvPr>
            <p:ph type="sldNum" sz="quarter" idx="4"/>
          </p:nvPr>
        </p:nvSpPr>
        <p:spPr>
          <a:xfrm>
            <a:off x="293297" y="6356350"/>
            <a:ext cx="11568023" cy="501650"/>
          </a:xfrm>
          <a:prstGeom prst="rect">
            <a:avLst/>
          </a:prstGeom>
          <a:solidFill>
            <a:schemeClr val="bg2"/>
          </a:solidFill>
        </p:spPr>
        <p:txBody>
          <a:bodyPr vert="horz" lIns="91440" tIns="45720" rIns="91440" bIns="45720" rtlCol="0" anchor="ctr"/>
          <a:lstStyle>
            <a:lvl1pPr algn="r">
              <a:defRPr sz="1400">
                <a:solidFill>
                  <a:schemeClr val="tx1"/>
                </a:solidFill>
              </a:defRPr>
            </a:lvl1pPr>
          </a:lstStyle>
          <a:p>
            <a:fld id="{3E60B8E1-1AAA-493F-A53E-37C573D27C10}" type="slidenum">
              <a:rPr lang="en-US" smtClean="0"/>
              <a:pPr/>
              <a:t>‹#›</a:t>
            </a:fld>
            <a:endParaRPr lang="en-US" dirty="0"/>
          </a:p>
        </p:txBody>
      </p:sp>
    </p:spTree>
    <p:extLst>
      <p:ext uri="{BB962C8B-B14F-4D97-AF65-F5344CB8AC3E}">
        <p14:creationId xmlns:p14="http://schemas.microsoft.com/office/powerpoint/2010/main" val="28319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 id="2147483658" r:id="rId6"/>
    <p:sldLayoutId id="2147483655" r:id="rId7"/>
  </p:sldLayoutIdLs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46C3F-082C-7AE5-4BF7-CDD0D907628E}"/>
              </a:ext>
            </a:extLst>
          </p:cNvPr>
          <p:cNvSpPr>
            <a:spLocks noGrp="1"/>
          </p:cNvSpPr>
          <p:nvPr>
            <p:ph type="ctrTitle"/>
          </p:nvPr>
        </p:nvSpPr>
        <p:spPr/>
        <p:txBody>
          <a:bodyPr/>
          <a:lstStyle/>
          <a:p>
            <a:r>
              <a:rPr lang="en-US" dirty="0"/>
              <a:t>Data Analytics IRL</a:t>
            </a:r>
          </a:p>
        </p:txBody>
      </p:sp>
      <p:sp>
        <p:nvSpPr>
          <p:cNvPr id="3" name="Subtitle 2">
            <a:extLst>
              <a:ext uri="{FF2B5EF4-FFF2-40B4-BE49-F238E27FC236}">
                <a16:creationId xmlns:a16="http://schemas.microsoft.com/office/drawing/2014/main" id="{B55CE437-926C-5796-887E-13904B014770}"/>
              </a:ext>
            </a:extLst>
          </p:cNvPr>
          <p:cNvSpPr>
            <a:spLocks noGrp="1"/>
          </p:cNvSpPr>
          <p:nvPr>
            <p:ph type="subTitle" idx="1"/>
          </p:nvPr>
        </p:nvSpPr>
        <p:spPr/>
        <p:txBody>
          <a:bodyPr/>
          <a:lstStyle/>
          <a:p>
            <a:r>
              <a:rPr lang="en-US" dirty="0"/>
              <a:t>How the MA OIG has used Data on Cases and Beyond</a:t>
            </a:r>
          </a:p>
        </p:txBody>
      </p:sp>
    </p:spTree>
    <p:extLst>
      <p:ext uri="{BB962C8B-B14F-4D97-AF65-F5344CB8AC3E}">
        <p14:creationId xmlns:p14="http://schemas.microsoft.com/office/powerpoint/2010/main" val="69206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2AF-2A71-CB42-E313-170380FCDFD3}"/>
              </a:ext>
            </a:extLst>
          </p:cNvPr>
          <p:cNvSpPr>
            <a:spLocks noGrp="1"/>
          </p:cNvSpPr>
          <p:nvPr>
            <p:ph type="title"/>
          </p:nvPr>
        </p:nvSpPr>
        <p:spPr/>
        <p:txBody>
          <a:bodyPr>
            <a:noAutofit/>
          </a:bodyPr>
          <a:lstStyle/>
          <a:p>
            <a:r>
              <a:rPr lang="en-US" sz="3600" dirty="0"/>
              <a:t>History of MCPPO class attendance -  slightly better!</a:t>
            </a:r>
          </a:p>
        </p:txBody>
      </p:sp>
      <p:sp>
        <p:nvSpPr>
          <p:cNvPr id="4" name="Slide Number Placeholder 3">
            <a:extLst>
              <a:ext uri="{FF2B5EF4-FFF2-40B4-BE49-F238E27FC236}">
                <a16:creationId xmlns:a16="http://schemas.microsoft.com/office/drawing/2014/main" id="{F6F3104D-1EFD-EED9-5056-BEAA2ABA5889}"/>
              </a:ext>
            </a:extLst>
          </p:cNvPr>
          <p:cNvSpPr>
            <a:spLocks noGrp="1"/>
          </p:cNvSpPr>
          <p:nvPr>
            <p:ph type="sldNum" sz="quarter" idx="12"/>
          </p:nvPr>
        </p:nvSpPr>
        <p:spPr/>
        <p:txBody>
          <a:bodyPr/>
          <a:lstStyle/>
          <a:p>
            <a:fld id="{3E60B8E1-1AAA-493F-A53E-37C573D27C10}" type="slidenum">
              <a:rPr lang="en-US" smtClean="0"/>
              <a:t>10</a:t>
            </a:fld>
            <a:endParaRPr lang="en-US" dirty="0"/>
          </a:p>
        </p:txBody>
      </p:sp>
      <p:graphicFrame>
        <p:nvGraphicFramePr>
          <p:cNvPr id="5" name="Table 6">
            <a:extLst>
              <a:ext uri="{FF2B5EF4-FFF2-40B4-BE49-F238E27FC236}">
                <a16:creationId xmlns:a16="http://schemas.microsoft.com/office/drawing/2014/main" id="{8A74D496-ED80-86F2-A703-9ED04C32C62C}"/>
              </a:ext>
            </a:extLst>
          </p:cNvPr>
          <p:cNvGraphicFramePr>
            <a:graphicFrameLocks noGrp="1"/>
          </p:cNvGraphicFramePr>
          <p:nvPr>
            <p:extLst>
              <p:ext uri="{D42A27DB-BD31-4B8C-83A1-F6EECF244321}">
                <p14:modId xmlns:p14="http://schemas.microsoft.com/office/powerpoint/2010/main" val="1671776883"/>
              </p:ext>
            </p:extLst>
          </p:nvPr>
        </p:nvGraphicFramePr>
        <p:xfrm>
          <a:off x="3648075" y="1116856"/>
          <a:ext cx="4895850" cy="4899015"/>
        </p:xfrm>
        <a:graphic>
          <a:graphicData uri="http://schemas.openxmlformats.org/drawingml/2006/table">
            <a:tbl>
              <a:tblPr firstRow="1" bandRow="1">
                <a:tableStyleId>{E8034E78-7F5D-4C2E-B375-FC64B27BC917}</a:tableStyleId>
              </a:tblPr>
              <a:tblGrid>
                <a:gridCol w="2447925">
                  <a:extLst>
                    <a:ext uri="{9D8B030D-6E8A-4147-A177-3AD203B41FA5}">
                      <a16:colId xmlns:a16="http://schemas.microsoft.com/office/drawing/2014/main" val="953468614"/>
                    </a:ext>
                  </a:extLst>
                </a:gridCol>
                <a:gridCol w="2447925">
                  <a:extLst>
                    <a:ext uri="{9D8B030D-6E8A-4147-A177-3AD203B41FA5}">
                      <a16:colId xmlns:a16="http://schemas.microsoft.com/office/drawing/2014/main" val="3074457990"/>
                    </a:ext>
                  </a:extLst>
                </a:gridCol>
              </a:tblGrid>
              <a:tr h="209715">
                <a:tc>
                  <a:txBody>
                    <a:bodyPr/>
                    <a:lstStyle/>
                    <a:p>
                      <a:pPr algn="ctr"/>
                      <a:r>
                        <a:rPr lang="en-US" sz="1100" dirty="0">
                          <a:solidFill>
                            <a:schemeClr val="bg1"/>
                          </a:solidFill>
                        </a:rPr>
                        <a:t>Year</a:t>
                      </a:r>
                    </a:p>
                  </a:txBody>
                  <a:tcPr marL="34361" marR="34361" marT="17181" marB="17181"/>
                </a:tc>
                <a:tc>
                  <a:txBody>
                    <a:bodyPr/>
                    <a:lstStyle/>
                    <a:p>
                      <a:pPr algn="ctr"/>
                      <a:r>
                        <a:rPr lang="en-US" sz="1100" dirty="0">
                          <a:solidFill>
                            <a:schemeClr val="bg1"/>
                          </a:solidFill>
                        </a:rPr>
                        <a:t>Attendance</a:t>
                      </a:r>
                    </a:p>
                  </a:txBody>
                  <a:tcPr marL="34361" marR="34361" marT="17181" marB="17181"/>
                </a:tc>
                <a:extLst>
                  <a:ext uri="{0D108BD9-81ED-4DB2-BD59-A6C34878D82A}">
                    <a16:rowId xmlns:a16="http://schemas.microsoft.com/office/drawing/2014/main" val="3060650605"/>
                  </a:ext>
                </a:extLst>
              </a:tr>
              <a:tr h="213150">
                <a:tc>
                  <a:txBody>
                    <a:bodyPr/>
                    <a:lstStyle/>
                    <a:p>
                      <a:pPr algn="ctr" fontAlgn="b"/>
                      <a:r>
                        <a:rPr lang="en-US" sz="1200" u="none" strike="noStrike" dirty="0">
                          <a:solidFill>
                            <a:schemeClr val="tx1">
                              <a:lumMod val="50000"/>
                            </a:schemeClr>
                          </a:solidFill>
                          <a:effectLst/>
                        </a:rPr>
                        <a:t>1997</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554</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292316534"/>
                  </a:ext>
                </a:extLst>
              </a:tr>
              <a:tr h="213150">
                <a:tc>
                  <a:txBody>
                    <a:bodyPr/>
                    <a:lstStyle/>
                    <a:p>
                      <a:pPr algn="ctr" fontAlgn="b"/>
                      <a:r>
                        <a:rPr lang="en-US" sz="1200" u="none" strike="noStrike" dirty="0">
                          <a:solidFill>
                            <a:schemeClr val="tx1">
                              <a:lumMod val="50000"/>
                            </a:schemeClr>
                          </a:solidFill>
                          <a:effectLst/>
                        </a:rPr>
                        <a:t>1998</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623</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707397239"/>
                  </a:ext>
                </a:extLst>
              </a:tr>
              <a:tr h="213150">
                <a:tc>
                  <a:txBody>
                    <a:bodyPr/>
                    <a:lstStyle/>
                    <a:p>
                      <a:pPr algn="ctr" fontAlgn="b"/>
                      <a:r>
                        <a:rPr lang="en-US" sz="1200" u="none" strike="noStrike" dirty="0">
                          <a:solidFill>
                            <a:schemeClr val="tx1">
                              <a:lumMod val="50000"/>
                            </a:schemeClr>
                          </a:solidFill>
                          <a:effectLst/>
                        </a:rPr>
                        <a:t>1999</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955</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409683764"/>
                  </a:ext>
                </a:extLst>
              </a:tr>
              <a:tr h="213150">
                <a:tc>
                  <a:txBody>
                    <a:bodyPr/>
                    <a:lstStyle/>
                    <a:p>
                      <a:pPr algn="ctr" fontAlgn="b"/>
                      <a:r>
                        <a:rPr lang="en-US" sz="1200" u="none" strike="noStrike" dirty="0">
                          <a:solidFill>
                            <a:schemeClr val="tx1">
                              <a:lumMod val="50000"/>
                            </a:schemeClr>
                          </a:solidFill>
                          <a:effectLst/>
                        </a:rPr>
                        <a:t>2000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1106</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017365919"/>
                  </a:ext>
                </a:extLst>
              </a:tr>
              <a:tr h="213150">
                <a:tc>
                  <a:txBody>
                    <a:bodyPr/>
                    <a:lstStyle/>
                    <a:p>
                      <a:pPr algn="ctr" fontAlgn="b"/>
                      <a:r>
                        <a:rPr lang="en-US" sz="1200" u="none" strike="noStrike" dirty="0">
                          <a:solidFill>
                            <a:schemeClr val="tx1">
                              <a:lumMod val="50000"/>
                            </a:schemeClr>
                          </a:solidFill>
                          <a:effectLst/>
                        </a:rPr>
                        <a:t>2001</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997</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4203670689"/>
                  </a:ext>
                </a:extLst>
              </a:tr>
              <a:tr h="213150">
                <a:tc>
                  <a:txBody>
                    <a:bodyPr/>
                    <a:lstStyle/>
                    <a:p>
                      <a:pPr algn="ctr" fontAlgn="b"/>
                      <a:r>
                        <a:rPr lang="en-US" sz="1200" u="none" strike="noStrike" dirty="0">
                          <a:solidFill>
                            <a:schemeClr val="tx1">
                              <a:lumMod val="50000"/>
                            </a:schemeClr>
                          </a:solidFill>
                          <a:effectLst/>
                        </a:rPr>
                        <a:t>2002</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688</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765334723"/>
                  </a:ext>
                </a:extLst>
              </a:tr>
              <a:tr h="213150">
                <a:tc>
                  <a:txBody>
                    <a:bodyPr/>
                    <a:lstStyle/>
                    <a:p>
                      <a:pPr algn="ctr" fontAlgn="b"/>
                      <a:r>
                        <a:rPr lang="en-US" sz="1200" u="none" strike="noStrike" dirty="0">
                          <a:solidFill>
                            <a:schemeClr val="tx1">
                              <a:lumMod val="50000"/>
                            </a:schemeClr>
                          </a:solidFill>
                          <a:effectLst/>
                        </a:rPr>
                        <a:t>2003</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293</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49143699"/>
                  </a:ext>
                </a:extLst>
              </a:tr>
              <a:tr h="213150">
                <a:tc>
                  <a:txBody>
                    <a:bodyPr/>
                    <a:lstStyle/>
                    <a:p>
                      <a:pPr algn="ctr" fontAlgn="b"/>
                      <a:r>
                        <a:rPr lang="en-US" sz="1200" u="none" strike="noStrike" dirty="0">
                          <a:solidFill>
                            <a:schemeClr val="tx1">
                              <a:lumMod val="50000"/>
                            </a:schemeClr>
                          </a:solidFill>
                          <a:effectLst/>
                        </a:rPr>
                        <a:t>2004</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490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2817705438"/>
                  </a:ext>
                </a:extLst>
              </a:tr>
              <a:tr h="213150">
                <a:tc>
                  <a:txBody>
                    <a:bodyPr/>
                    <a:lstStyle/>
                    <a:p>
                      <a:pPr algn="ctr" fontAlgn="b"/>
                      <a:r>
                        <a:rPr lang="en-US" sz="1200" u="none" strike="noStrike" dirty="0">
                          <a:solidFill>
                            <a:schemeClr val="tx1">
                              <a:lumMod val="50000"/>
                            </a:schemeClr>
                          </a:solidFill>
                          <a:effectLst/>
                        </a:rPr>
                        <a:t>2005</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400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4190610852"/>
                  </a:ext>
                </a:extLst>
              </a:tr>
              <a:tr h="213150">
                <a:tc>
                  <a:txBody>
                    <a:bodyPr/>
                    <a:lstStyle/>
                    <a:p>
                      <a:pPr algn="ctr" fontAlgn="b"/>
                      <a:r>
                        <a:rPr lang="en-US" sz="1200" u="none" strike="noStrike" dirty="0">
                          <a:solidFill>
                            <a:schemeClr val="tx1">
                              <a:lumMod val="50000"/>
                            </a:schemeClr>
                          </a:solidFill>
                          <a:effectLst/>
                        </a:rPr>
                        <a:t>2006</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500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856806743"/>
                  </a:ext>
                </a:extLst>
              </a:tr>
              <a:tr h="213150">
                <a:tc>
                  <a:txBody>
                    <a:bodyPr/>
                    <a:lstStyle/>
                    <a:p>
                      <a:pPr algn="ctr" fontAlgn="b"/>
                      <a:r>
                        <a:rPr lang="en-US" sz="1200" u="none" strike="noStrike" dirty="0">
                          <a:solidFill>
                            <a:schemeClr val="tx1">
                              <a:lumMod val="50000"/>
                            </a:schemeClr>
                          </a:solidFill>
                          <a:effectLst/>
                        </a:rPr>
                        <a:t>2007</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675</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523270706"/>
                  </a:ext>
                </a:extLst>
              </a:tr>
              <a:tr h="213150">
                <a:tc>
                  <a:txBody>
                    <a:bodyPr/>
                    <a:lstStyle/>
                    <a:p>
                      <a:pPr algn="ctr" fontAlgn="b"/>
                      <a:r>
                        <a:rPr lang="en-US" sz="1200" u="none" strike="noStrike" dirty="0">
                          <a:solidFill>
                            <a:schemeClr val="tx1">
                              <a:lumMod val="50000"/>
                            </a:schemeClr>
                          </a:solidFill>
                          <a:effectLst/>
                        </a:rPr>
                        <a:t>2008</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800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531609271"/>
                  </a:ext>
                </a:extLst>
              </a:tr>
              <a:tr h="213150">
                <a:tc>
                  <a:txBody>
                    <a:bodyPr/>
                    <a:lstStyle/>
                    <a:p>
                      <a:pPr algn="ctr" fontAlgn="b"/>
                      <a:r>
                        <a:rPr lang="en-US" sz="1200" u="none" strike="noStrike" dirty="0">
                          <a:solidFill>
                            <a:schemeClr val="tx1">
                              <a:lumMod val="50000"/>
                            </a:schemeClr>
                          </a:solidFill>
                          <a:effectLst/>
                        </a:rPr>
                        <a:t>2009</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800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807758184"/>
                  </a:ext>
                </a:extLst>
              </a:tr>
              <a:tr h="213150">
                <a:tc>
                  <a:txBody>
                    <a:bodyPr/>
                    <a:lstStyle/>
                    <a:p>
                      <a:pPr algn="ctr" fontAlgn="b"/>
                      <a:r>
                        <a:rPr lang="en-US" sz="1200" u="none" strike="noStrike" dirty="0">
                          <a:solidFill>
                            <a:schemeClr val="tx1">
                              <a:lumMod val="50000"/>
                            </a:schemeClr>
                          </a:solidFill>
                          <a:effectLst/>
                        </a:rPr>
                        <a:t>2010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1000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203930093"/>
                  </a:ext>
                </a:extLst>
              </a:tr>
              <a:tr h="213150">
                <a:tc>
                  <a:txBody>
                    <a:bodyPr/>
                    <a:lstStyle/>
                    <a:p>
                      <a:pPr algn="ctr" fontAlgn="b"/>
                      <a:r>
                        <a:rPr lang="en-US" sz="1200" u="none" strike="noStrike" dirty="0">
                          <a:solidFill>
                            <a:schemeClr val="tx1">
                              <a:lumMod val="50000"/>
                            </a:schemeClr>
                          </a:solidFill>
                          <a:effectLst/>
                        </a:rPr>
                        <a:t>2011</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900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4124878014"/>
                  </a:ext>
                </a:extLst>
              </a:tr>
              <a:tr h="213150">
                <a:tc>
                  <a:txBody>
                    <a:bodyPr/>
                    <a:lstStyle/>
                    <a:p>
                      <a:pPr algn="ctr" fontAlgn="b"/>
                      <a:r>
                        <a:rPr lang="en-US" sz="1200" u="none" strike="noStrike" dirty="0">
                          <a:solidFill>
                            <a:schemeClr val="tx1">
                              <a:lumMod val="50000"/>
                            </a:schemeClr>
                          </a:solidFill>
                          <a:effectLst/>
                        </a:rPr>
                        <a:t>2012</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1000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096159665"/>
                  </a:ext>
                </a:extLst>
              </a:tr>
              <a:tr h="213150">
                <a:tc>
                  <a:txBody>
                    <a:bodyPr/>
                    <a:lstStyle/>
                    <a:p>
                      <a:pPr algn="ctr" fontAlgn="b"/>
                      <a:r>
                        <a:rPr lang="en-US" sz="1200" u="none" strike="noStrike" dirty="0">
                          <a:solidFill>
                            <a:schemeClr val="tx1">
                              <a:lumMod val="50000"/>
                            </a:schemeClr>
                          </a:solidFill>
                          <a:effectLst/>
                        </a:rPr>
                        <a:t>2013</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1500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2962091774"/>
                  </a:ext>
                </a:extLst>
              </a:tr>
              <a:tr h="213150">
                <a:tc>
                  <a:txBody>
                    <a:bodyPr/>
                    <a:lstStyle/>
                    <a:p>
                      <a:pPr algn="ctr" fontAlgn="b"/>
                      <a:r>
                        <a:rPr lang="en-US" sz="1200" u="none" strike="noStrike" dirty="0">
                          <a:solidFill>
                            <a:schemeClr val="tx1">
                              <a:lumMod val="50000"/>
                            </a:schemeClr>
                          </a:solidFill>
                          <a:effectLst/>
                        </a:rPr>
                        <a:t>2014</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1300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2279672594"/>
                  </a:ext>
                </a:extLst>
              </a:tr>
              <a:tr h="213150">
                <a:tc>
                  <a:txBody>
                    <a:bodyPr/>
                    <a:lstStyle/>
                    <a:p>
                      <a:pPr algn="ctr" fontAlgn="b"/>
                      <a:r>
                        <a:rPr lang="en-US" sz="1200" u="none" strike="noStrike" dirty="0">
                          <a:solidFill>
                            <a:schemeClr val="tx1">
                              <a:lumMod val="50000"/>
                            </a:schemeClr>
                          </a:solidFill>
                          <a:effectLst/>
                        </a:rPr>
                        <a:t>2015</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1500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659570212"/>
                  </a:ext>
                </a:extLst>
              </a:tr>
              <a:tr h="213150">
                <a:tc>
                  <a:txBody>
                    <a:bodyPr/>
                    <a:lstStyle/>
                    <a:p>
                      <a:pPr algn="ctr" fontAlgn="b"/>
                      <a:r>
                        <a:rPr lang="en-US" sz="1200" u="none" strike="noStrike" dirty="0">
                          <a:solidFill>
                            <a:schemeClr val="tx1">
                              <a:lumMod val="50000"/>
                            </a:schemeClr>
                          </a:solidFill>
                          <a:effectLst/>
                        </a:rPr>
                        <a:t>2016</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1600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3861850745"/>
                  </a:ext>
                </a:extLst>
              </a:tr>
              <a:tr h="213150">
                <a:tc>
                  <a:txBody>
                    <a:bodyPr/>
                    <a:lstStyle/>
                    <a:p>
                      <a:pPr algn="ctr" fontAlgn="b"/>
                      <a:r>
                        <a:rPr lang="en-US" sz="1200" u="none" strike="noStrike" dirty="0">
                          <a:solidFill>
                            <a:schemeClr val="tx1">
                              <a:lumMod val="50000"/>
                            </a:schemeClr>
                          </a:solidFill>
                          <a:effectLst/>
                        </a:rPr>
                        <a:t>2017</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1900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1753881304"/>
                  </a:ext>
                </a:extLst>
              </a:tr>
              <a:tr h="213150">
                <a:tc>
                  <a:txBody>
                    <a:bodyPr/>
                    <a:lstStyle/>
                    <a:p>
                      <a:pPr algn="ctr" fontAlgn="b"/>
                      <a:r>
                        <a:rPr lang="en-US" sz="1200" u="none" strike="noStrike" dirty="0">
                          <a:solidFill>
                            <a:schemeClr val="tx1">
                              <a:lumMod val="50000"/>
                            </a:schemeClr>
                          </a:solidFill>
                          <a:effectLst/>
                        </a:rPr>
                        <a:t>2018</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tc>
                  <a:txBody>
                    <a:bodyPr/>
                    <a:lstStyle/>
                    <a:p>
                      <a:pPr algn="ctr" fontAlgn="b"/>
                      <a:r>
                        <a:rPr lang="en-US" sz="1200" u="none" strike="noStrike" dirty="0">
                          <a:solidFill>
                            <a:schemeClr val="tx1">
                              <a:lumMod val="50000"/>
                            </a:schemeClr>
                          </a:solidFill>
                          <a:effectLst/>
                        </a:rPr>
                        <a:t>2100</a:t>
                      </a:r>
                      <a:endParaRPr lang="en-US" sz="1200" b="0" i="0" u="none" strike="noStrike" dirty="0">
                        <a:solidFill>
                          <a:schemeClr val="tx1">
                            <a:lumMod val="50000"/>
                          </a:schemeClr>
                        </a:solidFill>
                        <a:effectLst/>
                        <a:latin typeface="Calibri" panose="020F0502020204030204" pitchFamily="34" charset="0"/>
                      </a:endParaRPr>
                    </a:p>
                  </a:txBody>
                  <a:tcPr marL="7441" marR="7441" marT="7441" marB="0" anchor="b"/>
                </a:tc>
                <a:extLst>
                  <a:ext uri="{0D108BD9-81ED-4DB2-BD59-A6C34878D82A}">
                    <a16:rowId xmlns:a16="http://schemas.microsoft.com/office/drawing/2014/main" val="2211340522"/>
                  </a:ext>
                </a:extLst>
              </a:tr>
            </a:tbl>
          </a:graphicData>
        </a:graphic>
      </p:graphicFrame>
    </p:spTree>
    <p:extLst>
      <p:ext uri="{BB962C8B-B14F-4D97-AF65-F5344CB8AC3E}">
        <p14:creationId xmlns:p14="http://schemas.microsoft.com/office/powerpoint/2010/main" val="120498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8186-21FB-3AB0-B43E-2530D689958B}"/>
              </a:ext>
            </a:extLst>
          </p:cNvPr>
          <p:cNvSpPr>
            <a:spLocks noGrp="1"/>
          </p:cNvSpPr>
          <p:nvPr>
            <p:ph type="title"/>
          </p:nvPr>
        </p:nvSpPr>
        <p:spPr/>
        <p:txBody>
          <a:bodyPr>
            <a:noAutofit/>
          </a:bodyPr>
          <a:lstStyle/>
          <a:p>
            <a:r>
              <a:rPr lang="en-US" sz="3600" dirty="0"/>
              <a:t>History of MCPPO class attendance – getting there!</a:t>
            </a:r>
          </a:p>
        </p:txBody>
      </p:sp>
      <p:sp>
        <p:nvSpPr>
          <p:cNvPr id="4" name="Slide Number Placeholder 3">
            <a:extLst>
              <a:ext uri="{FF2B5EF4-FFF2-40B4-BE49-F238E27FC236}">
                <a16:creationId xmlns:a16="http://schemas.microsoft.com/office/drawing/2014/main" id="{CBEFED25-B3DE-5AC6-028F-8FD88E3DF78D}"/>
              </a:ext>
            </a:extLst>
          </p:cNvPr>
          <p:cNvSpPr>
            <a:spLocks noGrp="1"/>
          </p:cNvSpPr>
          <p:nvPr>
            <p:ph type="sldNum" sz="quarter" idx="12"/>
          </p:nvPr>
        </p:nvSpPr>
        <p:spPr/>
        <p:txBody>
          <a:bodyPr/>
          <a:lstStyle/>
          <a:p>
            <a:fld id="{3E60B8E1-1AAA-493F-A53E-37C573D27C10}" type="slidenum">
              <a:rPr lang="en-US" smtClean="0"/>
              <a:t>11</a:t>
            </a:fld>
            <a:endParaRPr lang="en-US" dirty="0"/>
          </a:p>
        </p:txBody>
      </p:sp>
      <p:pic>
        <p:nvPicPr>
          <p:cNvPr id="5" name="Content Placeholder 4">
            <a:extLst>
              <a:ext uri="{FF2B5EF4-FFF2-40B4-BE49-F238E27FC236}">
                <a16:creationId xmlns:a16="http://schemas.microsoft.com/office/drawing/2014/main" id="{A3086F81-D0B5-C9F0-1335-580E6B0C50AD}"/>
              </a:ext>
            </a:extLst>
          </p:cNvPr>
          <p:cNvPicPr>
            <a:picLocks noGrp="1" noChangeAspect="1"/>
          </p:cNvPicPr>
          <p:nvPr>
            <p:ph idx="1"/>
          </p:nvPr>
        </p:nvPicPr>
        <p:blipFill>
          <a:blip r:embed="rId2"/>
          <a:stretch>
            <a:fillRect/>
          </a:stretch>
        </p:blipFill>
        <p:spPr>
          <a:xfrm>
            <a:off x="2457450" y="1489869"/>
            <a:ext cx="7277100" cy="4714875"/>
          </a:xfrm>
          <a:prstGeom prst="rect">
            <a:avLst/>
          </a:prstGeom>
        </p:spPr>
      </p:pic>
    </p:spTree>
    <p:extLst>
      <p:ext uri="{BB962C8B-B14F-4D97-AF65-F5344CB8AC3E}">
        <p14:creationId xmlns:p14="http://schemas.microsoft.com/office/powerpoint/2010/main" val="373510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3FBA-1165-1815-FAA2-7A78557040AE}"/>
              </a:ext>
            </a:extLst>
          </p:cNvPr>
          <p:cNvSpPr>
            <a:spLocks noGrp="1"/>
          </p:cNvSpPr>
          <p:nvPr>
            <p:ph type="title"/>
          </p:nvPr>
        </p:nvSpPr>
        <p:spPr/>
        <p:txBody>
          <a:bodyPr>
            <a:noAutofit/>
          </a:bodyPr>
          <a:lstStyle/>
          <a:p>
            <a:r>
              <a:rPr lang="en-US" sz="3600" dirty="0"/>
              <a:t>History of MCPPO class attendance – almost there!</a:t>
            </a:r>
          </a:p>
        </p:txBody>
      </p:sp>
      <p:sp>
        <p:nvSpPr>
          <p:cNvPr id="4" name="Slide Number Placeholder 3">
            <a:extLst>
              <a:ext uri="{FF2B5EF4-FFF2-40B4-BE49-F238E27FC236}">
                <a16:creationId xmlns:a16="http://schemas.microsoft.com/office/drawing/2014/main" id="{F7EB79C6-0D7B-BE80-676A-6B00ABF11003}"/>
              </a:ext>
            </a:extLst>
          </p:cNvPr>
          <p:cNvSpPr>
            <a:spLocks noGrp="1"/>
          </p:cNvSpPr>
          <p:nvPr>
            <p:ph type="sldNum" sz="quarter" idx="12"/>
          </p:nvPr>
        </p:nvSpPr>
        <p:spPr/>
        <p:txBody>
          <a:bodyPr/>
          <a:lstStyle/>
          <a:p>
            <a:fld id="{3E60B8E1-1AAA-493F-A53E-37C573D27C10}" type="slidenum">
              <a:rPr lang="en-US" smtClean="0"/>
              <a:t>12</a:t>
            </a:fld>
            <a:endParaRPr lang="en-US" dirty="0"/>
          </a:p>
        </p:txBody>
      </p:sp>
      <p:pic>
        <p:nvPicPr>
          <p:cNvPr id="5" name="Content Placeholder 4">
            <a:extLst>
              <a:ext uri="{FF2B5EF4-FFF2-40B4-BE49-F238E27FC236}">
                <a16:creationId xmlns:a16="http://schemas.microsoft.com/office/drawing/2014/main" id="{CD5D2374-36E5-BE22-7CE5-B11A1C78721D}"/>
              </a:ext>
            </a:extLst>
          </p:cNvPr>
          <p:cNvPicPr>
            <a:picLocks noGrp="1" noChangeAspect="1"/>
          </p:cNvPicPr>
          <p:nvPr>
            <p:ph idx="1"/>
          </p:nvPr>
        </p:nvPicPr>
        <p:blipFill>
          <a:blip r:embed="rId2"/>
          <a:stretch>
            <a:fillRect/>
          </a:stretch>
        </p:blipFill>
        <p:spPr>
          <a:xfrm>
            <a:off x="2457450" y="1489869"/>
            <a:ext cx="7277100" cy="4714875"/>
          </a:xfrm>
          <a:prstGeom prst="rect">
            <a:avLst/>
          </a:prstGeom>
        </p:spPr>
      </p:pic>
      <p:sp>
        <p:nvSpPr>
          <p:cNvPr id="7" name="Speech Bubble: Rectangle 6">
            <a:extLst>
              <a:ext uri="{FF2B5EF4-FFF2-40B4-BE49-F238E27FC236}">
                <a16:creationId xmlns:a16="http://schemas.microsoft.com/office/drawing/2014/main" id="{63F08164-2FD2-B7F5-2C33-7DAA4711C915}"/>
              </a:ext>
            </a:extLst>
          </p:cNvPr>
          <p:cNvSpPr/>
          <p:nvPr/>
        </p:nvSpPr>
        <p:spPr>
          <a:xfrm flipH="1">
            <a:off x="5448299" y="3552826"/>
            <a:ext cx="2018385" cy="731294"/>
          </a:xfrm>
          <a:prstGeom prst="wedgeRectCallout">
            <a:avLst>
              <a:gd name="adj1" fmla="val -34594"/>
              <a:gd name="adj2" fmla="val 67334"/>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bg1"/>
                </a:solidFill>
              </a:rPr>
              <a:t>MSBA regulation requires those in charge of School building project to be MCPPO certified </a:t>
            </a:r>
          </a:p>
        </p:txBody>
      </p:sp>
      <p:sp>
        <p:nvSpPr>
          <p:cNvPr id="8" name="Speech Bubble: Rectangle 7">
            <a:extLst>
              <a:ext uri="{FF2B5EF4-FFF2-40B4-BE49-F238E27FC236}">
                <a16:creationId xmlns:a16="http://schemas.microsoft.com/office/drawing/2014/main" id="{7B1B5618-B1C0-5EDA-4876-C4B2E918E9D5}"/>
              </a:ext>
            </a:extLst>
          </p:cNvPr>
          <p:cNvSpPr/>
          <p:nvPr/>
        </p:nvSpPr>
        <p:spPr>
          <a:xfrm flipH="1">
            <a:off x="6467474" y="2133600"/>
            <a:ext cx="1180185" cy="835003"/>
          </a:xfrm>
          <a:prstGeom prst="wedgeRectCallout">
            <a:avLst>
              <a:gd name="adj1" fmla="val -159635"/>
              <a:gd name="adj2" fmla="val -25851"/>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bg1"/>
                </a:solidFill>
              </a:rPr>
              <a:t>Pandemic expands online class offerings</a:t>
            </a:r>
          </a:p>
        </p:txBody>
      </p:sp>
    </p:spTree>
    <p:extLst>
      <p:ext uri="{BB962C8B-B14F-4D97-AF65-F5344CB8AC3E}">
        <p14:creationId xmlns:p14="http://schemas.microsoft.com/office/powerpoint/2010/main" val="12589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13FBA-1165-1815-FAA2-7A78557040AE}"/>
              </a:ext>
            </a:extLst>
          </p:cNvPr>
          <p:cNvSpPr>
            <a:spLocks noGrp="1"/>
          </p:cNvSpPr>
          <p:nvPr>
            <p:ph type="title"/>
          </p:nvPr>
        </p:nvSpPr>
        <p:spPr/>
        <p:txBody>
          <a:bodyPr>
            <a:noAutofit/>
          </a:bodyPr>
          <a:lstStyle/>
          <a:p>
            <a:r>
              <a:rPr lang="en-US" sz="3600" dirty="0"/>
              <a:t>History of MCPPO class attendance – bingo!</a:t>
            </a:r>
          </a:p>
        </p:txBody>
      </p:sp>
      <p:sp>
        <p:nvSpPr>
          <p:cNvPr id="4" name="Slide Number Placeholder 3">
            <a:extLst>
              <a:ext uri="{FF2B5EF4-FFF2-40B4-BE49-F238E27FC236}">
                <a16:creationId xmlns:a16="http://schemas.microsoft.com/office/drawing/2014/main" id="{F7EB79C6-0D7B-BE80-676A-6B00ABF11003}"/>
              </a:ext>
            </a:extLst>
          </p:cNvPr>
          <p:cNvSpPr>
            <a:spLocks noGrp="1"/>
          </p:cNvSpPr>
          <p:nvPr>
            <p:ph type="sldNum" sz="quarter" idx="12"/>
          </p:nvPr>
        </p:nvSpPr>
        <p:spPr/>
        <p:txBody>
          <a:bodyPr/>
          <a:lstStyle/>
          <a:p>
            <a:fld id="{3E60B8E1-1AAA-493F-A53E-37C573D27C10}" type="slidenum">
              <a:rPr lang="en-US" smtClean="0"/>
              <a:t>13</a:t>
            </a:fld>
            <a:endParaRPr lang="en-US" dirty="0"/>
          </a:p>
        </p:txBody>
      </p:sp>
      <p:pic>
        <p:nvPicPr>
          <p:cNvPr id="5" name="Content Placeholder 4">
            <a:extLst>
              <a:ext uri="{FF2B5EF4-FFF2-40B4-BE49-F238E27FC236}">
                <a16:creationId xmlns:a16="http://schemas.microsoft.com/office/drawing/2014/main" id="{CD5D2374-36E5-BE22-7CE5-B11A1C78721D}"/>
              </a:ext>
            </a:extLst>
          </p:cNvPr>
          <p:cNvPicPr>
            <a:picLocks noGrp="1" noChangeAspect="1"/>
          </p:cNvPicPr>
          <p:nvPr>
            <p:ph idx="1"/>
          </p:nvPr>
        </p:nvPicPr>
        <p:blipFill>
          <a:blip r:embed="rId2"/>
          <a:stretch>
            <a:fillRect/>
          </a:stretch>
        </p:blipFill>
        <p:spPr>
          <a:xfrm>
            <a:off x="2457450" y="1489869"/>
            <a:ext cx="7277100" cy="4714875"/>
          </a:xfrm>
          <a:prstGeom prst="rect">
            <a:avLst/>
          </a:prstGeom>
        </p:spPr>
      </p:pic>
      <p:sp>
        <p:nvSpPr>
          <p:cNvPr id="7" name="Speech Bubble: Rectangle 6">
            <a:extLst>
              <a:ext uri="{FF2B5EF4-FFF2-40B4-BE49-F238E27FC236}">
                <a16:creationId xmlns:a16="http://schemas.microsoft.com/office/drawing/2014/main" id="{63F08164-2FD2-B7F5-2C33-7DAA4711C915}"/>
              </a:ext>
            </a:extLst>
          </p:cNvPr>
          <p:cNvSpPr/>
          <p:nvPr/>
        </p:nvSpPr>
        <p:spPr>
          <a:xfrm flipH="1">
            <a:off x="5448299" y="3552826"/>
            <a:ext cx="2018385" cy="731294"/>
          </a:xfrm>
          <a:prstGeom prst="wedgeRectCallout">
            <a:avLst>
              <a:gd name="adj1" fmla="val -34594"/>
              <a:gd name="adj2" fmla="val 67334"/>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bg1"/>
                </a:solidFill>
              </a:rPr>
              <a:t>MSBA regulation requires those in charge of School building project to be MCPPO certified </a:t>
            </a:r>
          </a:p>
        </p:txBody>
      </p:sp>
      <p:sp>
        <p:nvSpPr>
          <p:cNvPr id="8" name="Speech Bubble: Rectangle 7">
            <a:extLst>
              <a:ext uri="{FF2B5EF4-FFF2-40B4-BE49-F238E27FC236}">
                <a16:creationId xmlns:a16="http://schemas.microsoft.com/office/drawing/2014/main" id="{7B1B5618-B1C0-5EDA-4876-C4B2E918E9D5}"/>
              </a:ext>
            </a:extLst>
          </p:cNvPr>
          <p:cNvSpPr/>
          <p:nvPr/>
        </p:nvSpPr>
        <p:spPr>
          <a:xfrm flipH="1">
            <a:off x="7210424" y="2071870"/>
            <a:ext cx="1180185" cy="835003"/>
          </a:xfrm>
          <a:prstGeom prst="wedgeRectCallout">
            <a:avLst>
              <a:gd name="adj1" fmla="val -95069"/>
              <a:gd name="adj2" fmla="val -14444"/>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00" dirty="0">
                <a:solidFill>
                  <a:schemeClr val="bg1"/>
                </a:solidFill>
              </a:rPr>
              <a:t>Pandemic expands online class offerings</a:t>
            </a:r>
          </a:p>
        </p:txBody>
      </p:sp>
      <p:grpSp>
        <p:nvGrpSpPr>
          <p:cNvPr id="12" name="Group 11">
            <a:extLst>
              <a:ext uri="{FF2B5EF4-FFF2-40B4-BE49-F238E27FC236}">
                <a16:creationId xmlns:a16="http://schemas.microsoft.com/office/drawing/2014/main" id="{8605BFAF-8830-A33A-80D6-F91E60CEEBA7}"/>
              </a:ext>
            </a:extLst>
          </p:cNvPr>
          <p:cNvGrpSpPr/>
          <p:nvPr/>
        </p:nvGrpSpPr>
        <p:grpSpPr>
          <a:xfrm>
            <a:off x="9734550" y="5161746"/>
            <a:ext cx="1828800" cy="954107"/>
            <a:chOff x="6400800" y="3313896"/>
            <a:chExt cx="1828800" cy="954107"/>
          </a:xfrm>
        </p:grpSpPr>
        <p:sp>
          <p:nvSpPr>
            <p:cNvPr id="13" name="TextBox 12">
              <a:extLst>
                <a:ext uri="{FF2B5EF4-FFF2-40B4-BE49-F238E27FC236}">
                  <a16:creationId xmlns:a16="http://schemas.microsoft.com/office/drawing/2014/main" id="{0EA7807A-B6A8-154D-7953-75322D8D390E}"/>
                </a:ext>
              </a:extLst>
            </p:cNvPr>
            <p:cNvSpPr txBox="1"/>
            <p:nvPr/>
          </p:nvSpPr>
          <p:spPr>
            <a:xfrm>
              <a:off x="6400800" y="3313896"/>
              <a:ext cx="1828800"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3D4">
                      <a:lumMod val="50000"/>
                    </a:srgbClr>
                  </a:solidFill>
                  <a:effectLst/>
                  <a:uLnTx/>
                  <a:uFillTx/>
                  <a:latin typeface="Calibri"/>
                </a:rPr>
                <a:t>Administration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3D4">
                      <a:lumMod val="50000"/>
                    </a:srgbClr>
                  </a:solidFill>
                  <a:effectLst/>
                  <a:uLnTx/>
                  <a:uFillTx/>
                  <a:latin typeface="Calibri"/>
                </a:rPr>
                <a:t>   Robert A. </a:t>
              </a:r>
              <a:r>
                <a:rPr kumimoji="0" lang="en-US" sz="1400" b="0" i="0" u="none" strike="noStrike" kern="0" cap="none" spc="0" normalizeH="0" baseline="0" noProof="0" dirty="0" err="1">
                  <a:ln>
                    <a:noFill/>
                  </a:ln>
                  <a:solidFill>
                    <a:srgbClr val="D1D3D4">
                      <a:lumMod val="50000"/>
                    </a:srgbClr>
                  </a:solidFill>
                  <a:effectLst/>
                  <a:uLnTx/>
                  <a:uFillTx/>
                  <a:latin typeface="Calibri"/>
                </a:rPr>
                <a:t>Cerasoli</a:t>
              </a:r>
              <a:endParaRPr kumimoji="0" lang="en-US" sz="1400" b="0" i="0" u="none" strike="noStrike" kern="0" cap="none" spc="0" normalizeH="0" baseline="0" noProof="0" dirty="0">
                <a:ln>
                  <a:noFill/>
                </a:ln>
                <a:solidFill>
                  <a:srgbClr val="D1D3D4">
                    <a:lumMod val="50000"/>
                  </a:srgbClr>
                </a:solidFill>
                <a:effectLst/>
                <a:uLnTx/>
                <a:uFillTx/>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3D4">
                      <a:lumMod val="50000"/>
                    </a:srgbClr>
                  </a:solidFill>
                  <a:effectLst/>
                  <a:uLnTx/>
                  <a:uFillTx/>
                  <a:latin typeface="Calibri"/>
                </a:rPr>
                <a:t>   Gregory W. Sullivan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D1D3D4">
                      <a:lumMod val="50000"/>
                    </a:srgbClr>
                  </a:solidFill>
                  <a:effectLst/>
                  <a:uLnTx/>
                  <a:uFillTx/>
                  <a:latin typeface="Calibri"/>
                </a:rPr>
                <a:t>   Glenn A. Cunha</a:t>
              </a:r>
            </a:p>
          </p:txBody>
        </p:sp>
        <p:sp>
          <p:nvSpPr>
            <p:cNvPr id="14" name="Rectangle 13">
              <a:extLst>
                <a:ext uri="{FF2B5EF4-FFF2-40B4-BE49-F238E27FC236}">
                  <a16:creationId xmlns:a16="http://schemas.microsoft.com/office/drawing/2014/main" id="{7FF42D32-FC63-3EEE-224D-6E79729C81DA}"/>
                </a:ext>
              </a:extLst>
            </p:cNvPr>
            <p:cNvSpPr/>
            <p:nvPr/>
          </p:nvSpPr>
          <p:spPr>
            <a:xfrm>
              <a:off x="6477001" y="3638550"/>
              <a:ext cx="76200" cy="76200"/>
            </a:xfrm>
            <a:prstGeom prst="rect">
              <a:avLst/>
            </a:prstGeom>
            <a:solidFill>
              <a:srgbClr val="1AB3D2">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1D3D4"/>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8854C95-F6EC-3C6C-B93D-1939F3BD6D4D}"/>
                </a:ext>
              </a:extLst>
            </p:cNvPr>
            <p:cNvSpPr/>
            <p:nvPr/>
          </p:nvSpPr>
          <p:spPr>
            <a:xfrm>
              <a:off x="6477001" y="3860510"/>
              <a:ext cx="76200" cy="76200"/>
            </a:xfrm>
            <a:prstGeom prst="rect">
              <a:avLst/>
            </a:prstGeom>
            <a:solidFill>
              <a:srgbClr val="1E294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1D3D4"/>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8114382-D51F-5AFD-C2FE-FC5A5B911EF9}"/>
                </a:ext>
              </a:extLst>
            </p:cNvPr>
            <p:cNvSpPr/>
            <p:nvPr/>
          </p:nvSpPr>
          <p:spPr>
            <a:xfrm>
              <a:off x="6477001" y="4076467"/>
              <a:ext cx="76200" cy="76200"/>
            </a:xfrm>
            <a:prstGeom prst="rect">
              <a:avLst/>
            </a:prstGeom>
            <a:solidFill>
              <a:srgbClr val="1AB3D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D1D3D4"/>
                </a:solidFill>
                <a:effectLst/>
                <a:uLnTx/>
                <a:uFillTx/>
                <a:latin typeface="Calibri"/>
                <a:ea typeface="+mn-ea"/>
                <a:cs typeface="+mn-cs"/>
              </a:endParaRPr>
            </a:p>
          </p:txBody>
        </p:sp>
      </p:grpSp>
      <p:cxnSp>
        <p:nvCxnSpPr>
          <p:cNvPr id="17" name="Straight Connector 16">
            <a:extLst>
              <a:ext uri="{FF2B5EF4-FFF2-40B4-BE49-F238E27FC236}">
                <a16:creationId xmlns:a16="http://schemas.microsoft.com/office/drawing/2014/main" id="{AD2ED2EB-F94C-185E-4DA8-BC76BDAE1242}"/>
              </a:ext>
            </a:extLst>
          </p:cNvPr>
          <p:cNvCxnSpPr>
            <a:cxnSpLocks/>
          </p:cNvCxnSpPr>
          <p:nvPr/>
        </p:nvCxnSpPr>
        <p:spPr>
          <a:xfrm>
            <a:off x="3286125" y="5558790"/>
            <a:ext cx="1076325" cy="0"/>
          </a:xfrm>
          <a:prstGeom prst="line">
            <a:avLst/>
          </a:prstGeom>
          <a:noFill/>
          <a:ln w="38100" cap="flat" cmpd="sng" algn="ctr">
            <a:solidFill>
              <a:srgbClr val="1AB3D2">
                <a:lumMod val="40000"/>
                <a:lumOff val="60000"/>
              </a:srgbClr>
            </a:solidFill>
            <a:prstDash val="solid"/>
          </a:ln>
          <a:effectLst/>
        </p:spPr>
      </p:cxnSp>
      <p:cxnSp>
        <p:nvCxnSpPr>
          <p:cNvPr id="18" name="Straight Connector 17">
            <a:extLst>
              <a:ext uri="{FF2B5EF4-FFF2-40B4-BE49-F238E27FC236}">
                <a16:creationId xmlns:a16="http://schemas.microsoft.com/office/drawing/2014/main" id="{034D1EF0-D503-52B8-E4D9-FB0B14F8A45D}"/>
              </a:ext>
            </a:extLst>
          </p:cNvPr>
          <p:cNvCxnSpPr>
            <a:cxnSpLocks/>
          </p:cNvCxnSpPr>
          <p:nvPr/>
        </p:nvCxnSpPr>
        <p:spPr>
          <a:xfrm>
            <a:off x="4362450" y="5562600"/>
            <a:ext cx="2638425" cy="0"/>
          </a:xfrm>
          <a:prstGeom prst="line">
            <a:avLst/>
          </a:prstGeom>
          <a:noFill/>
          <a:ln w="38100" cap="flat" cmpd="sng" algn="ctr">
            <a:solidFill>
              <a:srgbClr val="1E294C">
                <a:lumMod val="40000"/>
                <a:lumOff val="60000"/>
              </a:srgbClr>
            </a:solidFill>
            <a:prstDash val="solid"/>
          </a:ln>
          <a:effectLst/>
        </p:spPr>
      </p:cxnSp>
      <p:cxnSp>
        <p:nvCxnSpPr>
          <p:cNvPr id="19" name="Straight Connector 18">
            <a:extLst>
              <a:ext uri="{FF2B5EF4-FFF2-40B4-BE49-F238E27FC236}">
                <a16:creationId xmlns:a16="http://schemas.microsoft.com/office/drawing/2014/main" id="{5617765A-1459-99F4-B538-681168D9A172}"/>
              </a:ext>
            </a:extLst>
          </p:cNvPr>
          <p:cNvCxnSpPr>
            <a:cxnSpLocks/>
          </p:cNvCxnSpPr>
          <p:nvPr/>
        </p:nvCxnSpPr>
        <p:spPr>
          <a:xfrm>
            <a:off x="7000875" y="5558790"/>
            <a:ext cx="2400300" cy="0"/>
          </a:xfrm>
          <a:prstGeom prst="line">
            <a:avLst/>
          </a:prstGeom>
          <a:noFill/>
          <a:ln w="38100" cap="flat" cmpd="sng" algn="ctr">
            <a:solidFill>
              <a:srgbClr val="1AB3D2">
                <a:lumMod val="75000"/>
              </a:srgbClr>
            </a:solidFill>
            <a:prstDash val="solid"/>
          </a:ln>
          <a:effectLst/>
        </p:spPr>
      </p:cxnSp>
    </p:spTree>
    <p:extLst>
      <p:ext uri="{BB962C8B-B14F-4D97-AF65-F5344CB8AC3E}">
        <p14:creationId xmlns:p14="http://schemas.microsoft.com/office/powerpoint/2010/main" val="310527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8818-D21E-0B91-3488-8696D423BAE1}"/>
              </a:ext>
            </a:extLst>
          </p:cNvPr>
          <p:cNvSpPr>
            <a:spLocks noGrp="1"/>
          </p:cNvSpPr>
          <p:nvPr>
            <p:ph type="title"/>
          </p:nvPr>
        </p:nvSpPr>
        <p:spPr/>
        <p:txBody>
          <a:bodyPr/>
          <a:lstStyle/>
          <a:p>
            <a:r>
              <a:rPr lang="en-US" dirty="0"/>
              <a:t>Case Study: Budget Testimony</a:t>
            </a:r>
          </a:p>
        </p:txBody>
      </p:sp>
      <p:sp>
        <p:nvSpPr>
          <p:cNvPr id="3" name="Content Placeholder 2">
            <a:extLst>
              <a:ext uri="{FF2B5EF4-FFF2-40B4-BE49-F238E27FC236}">
                <a16:creationId xmlns:a16="http://schemas.microsoft.com/office/drawing/2014/main" id="{A3F5AE75-D22C-240C-8DA4-4188FF0BB2BD}"/>
              </a:ext>
            </a:extLst>
          </p:cNvPr>
          <p:cNvSpPr>
            <a:spLocks noGrp="1"/>
          </p:cNvSpPr>
          <p:nvPr>
            <p:ph idx="1"/>
          </p:nvPr>
        </p:nvSpPr>
        <p:spPr>
          <a:xfrm>
            <a:off x="292607" y="1197864"/>
            <a:ext cx="11568023" cy="2982250"/>
          </a:xfrm>
          <a:solidFill>
            <a:schemeClr val="accent3">
              <a:lumMod val="20000"/>
              <a:lumOff val="80000"/>
            </a:schemeClr>
          </a:solidFill>
          <a:ln w="28575">
            <a:solidFill>
              <a:schemeClr val="accent1"/>
            </a:solidFill>
          </a:ln>
        </p:spPr>
        <p:txBody>
          <a:bodyPr tIns="274320" bIns="91440">
            <a:noAutofit/>
          </a:bodyPr>
          <a:lstStyle/>
          <a:p>
            <a:pPr>
              <a:lnSpc>
                <a:spcPct val="118000"/>
              </a:lnSpc>
            </a:pPr>
            <a:r>
              <a:rPr lang="en-US" sz="2400" dirty="0"/>
              <a:t>The data division was asked to support the </a:t>
            </a:r>
            <a:r>
              <a:rPr lang="en-US" sz="2400" b="1" dirty="0"/>
              <a:t>Inspector General’s testimony regarding the OIG’s FY24 and FY25 budget.</a:t>
            </a:r>
          </a:p>
          <a:p>
            <a:pPr>
              <a:lnSpc>
                <a:spcPct val="118000"/>
              </a:lnSpc>
            </a:pPr>
            <a:r>
              <a:rPr lang="en-US" sz="2400" dirty="0"/>
              <a:t>These hearings occur over a </a:t>
            </a:r>
            <a:r>
              <a:rPr lang="en-US" sz="2400" b="1" dirty="0"/>
              <a:t>series of non-consecutive days</a:t>
            </a:r>
            <a:r>
              <a:rPr lang="en-US" sz="2400" dirty="0"/>
              <a:t>.</a:t>
            </a:r>
            <a:r>
              <a:rPr lang="en-US" sz="2400" b="1" dirty="0"/>
              <a:t> </a:t>
            </a:r>
            <a:r>
              <a:rPr lang="en-US" sz="2400" dirty="0"/>
              <a:t>Agency heads testify before the House and Senate Committees on Ways and Means. </a:t>
            </a:r>
          </a:p>
          <a:p>
            <a:pPr>
              <a:lnSpc>
                <a:spcPct val="118000"/>
              </a:lnSpc>
            </a:pPr>
            <a:r>
              <a:rPr lang="en-US" sz="2400" dirty="0"/>
              <a:t>In this context, </a:t>
            </a:r>
            <a:r>
              <a:rPr lang="en-US" sz="2400" b="1" dirty="0"/>
              <a:t>every agency is asking for resources,</a:t>
            </a:r>
            <a:r>
              <a:rPr lang="en-US" sz="2400" dirty="0"/>
              <a:t> and the hearings are long. </a:t>
            </a:r>
          </a:p>
        </p:txBody>
      </p:sp>
      <p:sp>
        <p:nvSpPr>
          <p:cNvPr id="4" name="Slide Number Placeholder 3">
            <a:extLst>
              <a:ext uri="{FF2B5EF4-FFF2-40B4-BE49-F238E27FC236}">
                <a16:creationId xmlns:a16="http://schemas.microsoft.com/office/drawing/2014/main" id="{3B0C2B0B-070B-B79B-D971-5C3173126D86}"/>
              </a:ext>
            </a:extLst>
          </p:cNvPr>
          <p:cNvSpPr>
            <a:spLocks noGrp="1"/>
          </p:cNvSpPr>
          <p:nvPr>
            <p:ph type="sldNum" sz="quarter" idx="12"/>
          </p:nvPr>
        </p:nvSpPr>
        <p:spPr/>
        <p:txBody>
          <a:bodyPr/>
          <a:lstStyle/>
          <a:p>
            <a:fld id="{3E60B8E1-1AAA-493F-A53E-37C573D27C10}" type="slidenum">
              <a:rPr lang="en-US" smtClean="0"/>
              <a:t>14</a:t>
            </a:fld>
            <a:endParaRPr lang="en-US"/>
          </a:p>
        </p:txBody>
      </p:sp>
      <p:sp>
        <p:nvSpPr>
          <p:cNvPr id="6" name="TextBox 5">
            <a:extLst>
              <a:ext uri="{FF2B5EF4-FFF2-40B4-BE49-F238E27FC236}">
                <a16:creationId xmlns:a16="http://schemas.microsoft.com/office/drawing/2014/main" id="{E5D9C2C2-5C0E-9766-FA69-D57C559EC6C5}"/>
              </a:ext>
            </a:extLst>
          </p:cNvPr>
          <p:cNvSpPr txBox="1"/>
          <p:nvPr/>
        </p:nvSpPr>
        <p:spPr>
          <a:xfrm>
            <a:off x="292607" y="4706029"/>
            <a:ext cx="11568023" cy="1218910"/>
          </a:xfrm>
          <a:prstGeom prst="rect">
            <a:avLst/>
          </a:prstGeom>
          <a:solidFill>
            <a:schemeClr val="bg1">
              <a:lumMod val="95000"/>
            </a:schemeClr>
          </a:solidFill>
          <a:ln w="28575">
            <a:solidFill>
              <a:schemeClr val="tx1"/>
            </a:solidFill>
          </a:ln>
        </p:spPr>
        <p:txBody>
          <a:bodyPr wrap="square" tIns="274320">
            <a:noAutofit/>
          </a:bodyPr>
          <a:lstStyle/>
          <a:p>
            <a:pPr marL="0" indent="0" algn="ctr">
              <a:buNone/>
            </a:pPr>
            <a:r>
              <a:rPr lang="en-US" sz="2400" b="1" dirty="0"/>
              <a:t>Demonstrate the discrepancy between the OIG’s oversight responsibilities and its overall budget in a compelling way.</a:t>
            </a:r>
          </a:p>
        </p:txBody>
      </p:sp>
      <p:sp>
        <p:nvSpPr>
          <p:cNvPr id="7" name="Rectangle 6">
            <a:extLst>
              <a:ext uri="{FF2B5EF4-FFF2-40B4-BE49-F238E27FC236}">
                <a16:creationId xmlns:a16="http://schemas.microsoft.com/office/drawing/2014/main" id="{D3A46D26-9315-FEE4-3939-31288046C488}"/>
              </a:ext>
            </a:extLst>
          </p:cNvPr>
          <p:cNvSpPr/>
          <p:nvPr/>
        </p:nvSpPr>
        <p:spPr>
          <a:xfrm>
            <a:off x="5232377" y="4482056"/>
            <a:ext cx="1324947"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Goal</a:t>
            </a:r>
          </a:p>
        </p:txBody>
      </p:sp>
      <p:sp>
        <p:nvSpPr>
          <p:cNvPr id="8" name="Rectangle 7">
            <a:extLst>
              <a:ext uri="{FF2B5EF4-FFF2-40B4-BE49-F238E27FC236}">
                <a16:creationId xmlns:a16="http://schemas.microsoft.com/office/drawing/2014/main" id="{39B1F28C-D177-0AFF-25F5-342F8F76CFAF}"/>
              </a:ext>
            </a:extLst>
          </p:cNvPr>
          <p:cNvSpPr/>
          <p:nvPr/>
        </p:nvSpPr>
        <p:spPr>
          <a:xfrm>
            <a:off x="5013097" y="973891"/>
            <a:ext cx="1763505"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Context</a:t>
            </a:r>
          </a:p>
        </p:txBody>
      </p:sp>
    </p:spTree>
    <p:extLst>
      <p:ext uri="{BB962C8B-B14F-4D97-AF65-F5344CB8AC3E}">
        <p14:creationId xmlns:p14="http://schemas.microsoft.com/office/powerpoint/2010/main" val="326768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8818-D21E-0B91-3488-8696D423BAE1}"/>
              </a:ext>
            </a:extLst>
          </p:cNvPr>
          <p:cNvSpPr>
            <a:spLocks noGrp="1"/>
          </p:cNvSpPr>
          <p:nvPr>
            <p:ph type="title"/>
          </p:nvPr>
        </p:nvSpPr>
        <p:spPr/>
        <p:txBody>
          <a:bodyPr/>
          <a:lstStyle/>
          <a:p>
            <a:r>
              <a:rPr lang="en-US" dirty="0"/>
              <a:t>Case Study: Budget Testimony</a:t>
            </a:r>
          </a:p>
        </p:txBody>
      </p:sp>
      <p:sp>
        <p:nvSpPr>
          <p:cNvPr id="4" name="Slide Number Placeholder 3">
            <a:extLst>
              <a:ext uri="{FF2B5EF4-FFF2-40B4-BE49-F238E27FC236}">
                <a16:creationId xmlns:a16="http://schemas.microsoft.com/office/drawing/2014/main" id="{3B0C2B0B-070B-B79B-D971-5C3173126D86}"/>
              </a:ext>
            </a:extLst>
          </p:cNvPr>
          <p:cNvSpPr>
            <a:spLocks noGrp="1"/>
          </p:cNvSpPr>
          <p:nvPr>
            <p:ph type="sldNum" sz="quarter" idx="12"/>
          </p:nvPr>
        </p:nvSpPr>
        <p:spPr/>
        <p:txBody>
          <a:bodyPr/>
          <a:lstStyle/>
          <a:p>
            <a:fld id="{3E60B8E1-1AAA-493F-A53E-37C573D27C10}" type="slidenum">
              <a:rPr lang="en-US" smtClean="0"/>
              <a:t>15</a:t>
            </a:fld>
            <a:endParaRPr lang="en-US"/>
          </a:p>
        </p:txBody>
      </p:sp>
      <p:pic>
        <p:nvPicPr>
          <p:cNvPr id="5" name="Picture 4">
            <a:extLst>
              <a:ext uri="{FF2B5EF4-FFF2-40B4-BE49-F238E27FC236}">
                <a16:creationId xmlns:a16="http://schemas.microsoft.com/office/drawing/2014/main" id="{C5A41F91-0875-AEC6-2B73-3498863FB8C0}"/>
              </a:ext>
            </a:extLst>
          </p:cNvPr>
          <p:cNvPicPr>
            <a:picLocks noChangeAspect="1"/>
          </p:cNvPicPr>
          <p:nvPr/>
        </p:nvPicPr>
        <p:blipFill>
          <a:blip r:embed="rId2"/>
          <a:stretch>
            <a:fillRect/>
          </a:stretch>
        </p:blipFill>
        <p:spPr>
          <a:xfrm>
            <a:off x="1466851" y="1475023"/>
            <a:ext cx="4486275" cy="4765083"/>
          </a:xfrm>
          <a:prstGeom prst="rect">
            <a:avLst/>
          </a:prstGeom>
        </p:spPr>
      </p:pic>
      <p:grpSp>
        <p:nvGrpSpPr>
          <p:cNvPr id="6" name="Group 5">
            <a:extLst>
              <a:ext uri="{FF2B5EF4-FFF2-40B4-BE49-F238E27FC236}">
                <a16:creationId xmlns:a16="http://schemas.microsoft.com/office/drawing/2014/main" id="{3F2D5676-672E-72DE-F14F-96249A6518D6}"/>
              </a:ext>
            </a:extLst>
          </p:cNvPr>
          <p:cNvGrpSpPr/>
          <p:nvPr/>
        </p:nvGrpSpPr>
        <p:grpSpPr>
          <a:xfrm>
            <a:off x="6238875" y="1962150"/>
            <a:ext cx="5114925" cy="3327207"/>
            <a:chOff x="4419600" y="1326583"/>
            <a:chExt cx="4419600" cy="2920615"/>
          </a:xfrm>
        </p:grpSpPr>
        <p:pic>
          <p:nvPicPr>
            <p:cNvPr id="7" name="Picture 6">
              <a:extLst>
                <a:ext uri="{FF2B5EF4-FFF2-40B4-BE49-F238E27FC236}">
                  <a16:creationId xmlns:a16="http://schemas.microsoft.com/office/drawing/2014/main" id="{5D600D80-9DDF-E285-778F-A3F90156FC7B}"/>
                </a:ext>
              </a:extLst>
            </p:cNvPr>
            <p:cNvPicPr>
              <a:picLocks noChangeAspect="1"/>
            </p:cNvPicPr>
            <p:nvPr/>
          </p:nvPicPr>
          <p:blipFill>
            <a:blip r:embed="rId3"/>
            <a:stretch>
              <a:fillRect/>
            </a:stretch>
          </p:blipFill>
          <p:spPr>
            <a:xfrm>
              <a:off x="4419600" y="1733550"/>
              <a:ext cx="4419600" cy="2513648"/>
            </a:xfrm>
            <a:prstGeom prst="rect">
              <a:avLst/>
            </a:prstGeom>
            <a:ln>
              <a:solidFill>
                <a:schemeClr val="bg2">
                  <a:lumMod val="75000"/>
                </a:schemeClr>
              </a:solidFill>
            </a:ln>
          </p:spPr>
        </p:pic>
        <p:sp>
          <p:nvSpPr>
            <p:cNvPr id="8" name="TextBox 7">
              <a:extLst>
                <a:ext uri="{FF2B5EF4-FFF2-40B4-BE49-F238E27FC236}">
                  <a16:creationId xmlns:a16="http://schemas.microsoft.com/office/drawing/2014/main" id="{29BE56CF-1079-729F-5413-B7146FEFCAA0}"/>
                </a:ext>
              </a:extLst>
            </p:cNvPr>
            <p:cNvSpPr txBox="1"/>
            <p:nvPr/>
          </p:nvSpPr>
          <p:spPr>
            <a:xfrm>
              <a:off x="5715000" y="1326583"/>
              <a:ext cx="1741182" cy="369332"/>
            </a:xfrm>
            <a:prstGeom prst="rect">
              <a:avLst/>
            </a:prstGeom>
            <a:noFill/>
          </p:spPr>
          <p:txBody>
            <a:bodyPr wrap="none" rtlCol="0">
              <a:spAutoFit/>
            </a:bodyPr>
            <a:lstStyle/>
            <a:p>
              <a:r>
                <a:rPr lang="en-US">
                  <a:solidFill>
                    <a:schemeClr val="bg2">
                      <a:lumMod val="75000"/>
                    </a:schemeClr>
                  </a:solidFill>
                </a:rPr>
                <a:t>Embedded Units</a:t>
              </a:r>
            </a:p>
          </p:txBody>
        </p:sp>
      </p:grpSp>
    </p:spTree>
    <p:extLst>
      <p:ext uri="{BB962C8B-B14F-4D97-AF65-F5344CB8AC3E}">
        <p14:creationId xmlns:p14="http://schemas.microsoft.com/office/powerpoint/2010/main" val="2617280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26BC-F362-BA5E-3D69-394EE130DB93}"/>
              </a:ext>
            </a:extLst>
          </p:cNvPr>
          <p:cNvSpPr>
            <a:spLocks noGrp="1"/>
          </p:cNvSpPr>
          <p:nvPr>
            <p:ph type="title"/>
          </p:nvPr>
        </p:nvSpPr>
        <p:spPr/>
        <p:txBody>
          <a:bodyPr/>
          <a:lstStyle/>
          <a:p>
            <a:r>
              <a:rPr lang="en-US" dirty="0"/>
              <a:t>Case Study: Budget Testimony</a:t>
            </a:r>
          </a:p>
        </p:txBody>
      </p:sp>
      <p:pic>
        <p:nvPicPr>
          <p:cNvPr id="6" name="Content Placeholder 5">
            <a:extLst>
              <a:ext uri="{FF2B5EF4-FFF2-40B4-BE49-F238E27FC236}">
                <a16:creationId xmlns:a16="http://schemas.microsoft.com/office/drawing/2014/main" id="{30D846AC-7415-D736-6166-68E83FFA95D7}"/>
              </a:ext>
            </a:extLst>
          </p:cNvPr>
          <p:cNvPicPr>
            <a:picLocks noGrp="1" noChangeAspect="1"/>
          </p:cNvPicPr>
          <p:nvPr>
            <p:ph idx="1"/>
          </p:nvPr>
        </p:nvPicPr>
        <p:blipFill>
          <a:blip r:embed="rId2"/>
          <a:stretch>
            <a:fillRect/>
          </a:stretch>
        </p:blipFill>
        <p:spPr>
          <a:xfrm>
            <a:off x="293297" y="865132"/>
            <a:ext cx="9727720" cy="5402462"/>
          </a:xfrm>
        </p:spPr>
      </p:pic>
      <p:sp>
        <p:nvSpPr>
          <p:cNvPr id="4" name="Slide Number Placeholder 3">
            <a:extLst>
              <a:ext uri="{FF2B5EF4-FFF2-40B4-BE49-F238E27FC236}">
                <a16:creationId xmlns:a16="http://schemas.microsoft.com/office/drawing/2014/main" id="{8E6C0A5F-8E0A-68B5-94D9-4362E0851CDF}"/>
              </a:ext>
            </a:extLst>
          </p:cNvPr>
          <p:cNvSpPr>
            <a:spLocks noGrp="1"/>
          </p:cNvSpPr>
          <p:nvPr>
            <p:ph type="sldNum" sz="quarter" idx="12"/>
          </p:nvPr>
        </p:nvSpPr>
        <p:spPr/>
        <p:txBody>
          <a:bodyPr/>
          <a:lstStyle/>
          <a:p>
            <a:fld id="{3E60B8E1-1AAA-493F-A53E-37C573D27C10}" type="slidenum">
              <a:rPr lang="en-US" smtClean="0"/>
              <a:t>16</a:t>
            </a:fld>
            <a:endParaRPr lang="en-US"/>
          </a:p>
        </p:txBody>
      </p:sp>
    </p:spTree>
    <p:extLst>
      <p:ext uri="{BB962C8B-B14F-4D97-AF65-F5344CB8AC3E}">
        <p14:creationId xmlns:p14="http://schemas.microsoft.com/office/powerpoint/2010/main" val="421091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74E6-F1C1-7A65-5A19-DA3A1010B4BC}"/>
              </a:ext>
            </a:extLst>
          </p:cNvPr>
          <p:cNvSpPr>
            <a:spLocks noGrp="1"/>
          </p:cNvSpPr>
          <p:nvPr>
            <p:ph type="title"/>
          </p:nvPr>
        </p:nvSpPr>
        <p:spPr/>
        <p:txBody>
          <a:bodyPr/>
          <a:lstStyle/>
          <a:p>
            <a:r>
              <a:rPr lang="en-US" dirty="0"/>
              <a:t>Case study: network analysis</a:t>
            </a:r>
          </a:p>
        </p:txBody>
      </p:sp>
      <p:sp>
        <p:nvSpPr>
          <p:cNvPr id="3" name="Content Placeholder 2">
            <a:extLst>
              <a:ext uri="{FF2B5EF4-FFF2-40B4-BE49-F238E27FC236}">
                <a16:creationId xmlns:a16="http://schemas.microsoft.com/office/drawing/2014/main" id="{5B982C86-2E9A-3A1B-671F-D919390BC2FF}"/>
              </a:ext>
            </a:extLst>
          </p:cNvPr>
          <p:cNvSpPr>
            <a:spLocks noGrp="1"/>
          </p:cNvSpPr>
          <p:nvPr>
            <p:ph idx="1"/>
          </p:nvPr>
        </p:nvSpPr>
        <p:spPr>
          <a:xfrm>
            <a:off x="292607" y="1197864"/>
            <a:ext cx="11568023" cy="3168863"/>
          </a:xfrm>
          <a:solidFill>
            <a:srgbClr val="E5E6F3"/>
          </a:solidFill>
          <a:ln w="28575">
            <a:solidFill>
              <a:schemeClr val="accent1"/>
            </a:solidFill>
          </a:ln>
        </p:spPr>
        <p:txBody>
          <a:bodyPr vert="horz" lIns="91440" tIns="274320" rIns="91440" bIns="91440" rtlCol="0">
            <a:noAutofit/>
          </a:bodyPr>
          <a:lstStyle/>
          <a:p>
            <a:pPr>
              <a:lnSpc>
                <a:spcPct val="118000"/>
              </a:lnSpc>
            </a:pPr>
            <a:r>
              <a:rPr lang="en-US" sz="2400" dirty="0">
                <a:solidFill>
                  <a:schemeClr val="bg2">
                    <a:lumMod val="10000"/>
                  </a:schemeClr>
                </a:solidFill>
              </a:rPr>
              <a:t>During an investigation, an investigator may want to see </a:t>
            </a:r>
            <a:r>
              <a:rPr lang="en-US" sz="2400" b="1" dirty="0">
                <a:solidFill>
                  <a:schemeClr val="bg2">
                    <a:lumMod val="10000"/>
                  </a:schemeClr>
                </a:solidFill>
              </a:rPr>
              <a:t>relationships between different people or entities.</a:t>
            </a:r>
          </a:p>
          <a:p>
            <a:pPr>
              <a:lnSpc>
                <a:spcPct val="118000"/>
              </a:lnSpc>
            </a:pPr>
            <a:r>
              <a:rPr lang="en-US" sz="2400" dirty="0">
                <a:solidFill>
                  <a:schemeClr val="bg2">
                    <a:lumMod val="10000"/>
                  </a:schemeClr>
                </a:solidFill>
              </a:rPr>
              <a:t>For example, suppose you are reviewing a potential housing benefits scam conducted by multiple individuals. You may want to see:</a:t>
            </a:r>
          </a:p>
          <a:p>
            <a:pPr lvl="1"/>
            <a:r>
              <a:rPr lang="en-US" dirty="0">
                <a:solidFill>
                  <a:schemeClr val="bg2">
                    <a:lumMod val="10000"/>
                  </a:schemeClr>
                </a:solidFill>
              </a:rPr>
              <a:t>All individuals that </a:t>
            </a:r>
            <a:r>
              <a:rPr lang="en-US" b="1" dirty="0">
                <a:solidFill>
                  <a:schemeClr val="bg2">
                    <a:lumMod val="10000"/>
                  </a:schemeClr>
                </a:solidFill>
              </a:rPr>
              <a:t>used the same telephone number.</a:t>
            </a:r>
          </a:p>
          <a:p>
            <a:pPr lvl="1"/>
            <a:r>
              <a:rPr lang="en-US" dirty="0">
                <a:solidFill>
                  <a:schemeClr val="bg2">
                    <a:lumMod val="10000"/>
                  </a:schemeClr>
                </a:solidFill>
              </a:rPr>
              <a:t>Whether multiple individuals </a:t>
            </a:r>
            <a:r>
              <a:rPr lang="en-US" b="1" dirty="0">
                <a:solidFill>
                  <a:schemeClr val="bg2">
                    <a:lumMod val="10000"/>
                  </a:schemeClr>
                </a:solidFill>
              </a:rPr>
              <a:t>shared a bank account number</a:t>
            </a:r>
          </a:p>
        </p:txBody>
      </p:sp>
      <p:sp>
        <p:nvSpPr>
          <p:cNvPr id="4" name="Slide Number Placeholder 3">
            <a:extLst>
              <a:ext uri="{FF2B5EF4-FFF2-40B4-BE49-F238E27FC236}">
                <a16:creationId xmlns:a16="http://schemas.microsoft.com/office/drawing/2014/main" id="{B5AF8AA3-DC71-1DB9-E33F-EB2CF4785D38}"/>
              </a:ext>
            </a:extLst>
          </p:cNvPr>
          <p:cNvSpPr>
            <a:spLocks noGrp="1"/>
          </p:cNvSpPr>
          <p:nvPr>
            <p:ph type="sldNum" sz="quarter" idx="12"/>
          </p:nvPr>
        </p:nvSpPr>
        <p:spPr/>
        <p:txBody>
          <a:bodyPr/>
          <a:lstStyle/>
          <a:p>
            <a:fld id="{3E60B8E1-1AAA-493F-A53E-37C573D27C10}" type="slidenum">
              <a:rPr lang="en-US" smtClean="0"/>
              <a:t>17</a:t>
            </a:fld>
            <a:endParaRPr lang="en-US"/>
          </a:p>
        </p:txBody>
      </p:sp>
      <p:sp>
        <p:nvSpPr>
          <p:cNvPr id="6" name="TextBox 5">
            <a:extLst>
              <a:ext uri="{FF2B5EF4-FFF2-40B4-BE49-F238E27FC236}">
                <a16:creationId xmlns:a16="http://schemas.microsoft.com/office/drawing/2014/main" id="{BF6175CE-62F0-D8B5-10E0-D1220B0A4683}"/>
              </a:ext>
            </a:extLst>
          </p:cNvPr>
          <p:cNvSpPr txBox="1"/>
          <p:nvPr/>
        </p:nvSpPr>
        <p:spPr>
          <a:xfrm>
            <a:off x="292606" y="4873520"/>
            <a:ext cx="11568023" cy="1200329"/>
          </a:xfrm>
          <a:prstGeom prst="rect">
            <a:avLst/>
          </a:prstGeom>
          <a:solidFill>
            <a:schemeClr val="bg1">
              <a:lumMod val="95000"/>
            </a:schemeClr>
          </a:solidFill>
          <a:ln w="28575">
            <a:solidFill>
              <a:schemeClr val="tx1"/>
            </a:solidFill>
          </a:ln>
        </p:spPr>
        <p:txBody>
          <a:bodyPr wrap="square" tIns="274320">
            <a:noAutofit/>
          </a:bodyPr>
          <a:lstStyle>
            <a:defPPr>
              <a:defRPr lang="en-US"/>
            </a:defPPr>
            <a:lvl1pPr indent="0" algn="ctr">
              <a:buNone/>
              <a:defRPr sz="2400"/>
            </a:lvl1pPr>
          </a:lstStyle>
          <a:p>
            <a:r>
              <a:rPr lang="en-US" b="1" dirty="0">
                <a:solidFill>
                  <a:schemeClr val="bg2">
                    <a:lumMod val="10000"/>
                  </a:schemeClr>
                </a:solidFill>
              </a:rPr>
              <a:t>Combine various data points and create a network diagram to visualize these potential relationships between actors.</a:t>
            </a:r>
          </a:p>
        </p:txBody>
      </p:sp>
      <p:sp>
        <p:nvSpPr>
          <p:cNvPr id="7" name="Rectangle 6">
            <a:extLst>
              <a:ext uri="{FF2B5EF4-FFF2-40B4-BE49-F238E27FC236}">
                <a16:creationId xmlns:a16="http://schemas.microsoft.com/office/drawing/2014/main" id="{01658A82-09CE-04BC-415A-8C8DA1AD3F78}"/>
              </a:ext>
            </a:extLst>
          </p:cNvPr>
          <p:cNvSpPr/>
          <p:nvPr/>
        </p:nvSpPr>
        <p:spPr>
          <a:xfrm>
            <a:off x="5013097" y="973891"/>
            <a:ext cx="1763505"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Context</a:t>
            </a:r>
          </a:p>
        </p:txBody>
      </p:sp>
      <p:sp>
        <p:nvSpPr>
          <p:cNvPr id="8" name="Rectangle 7">
            <a:extLst>
              <a:ext uri="{FF2B5EF4-FFF2-40B4-BE49-F238E27FC236}">
                <a16:creationId xmlns:a16="http://schemas.microsoft.com/office/drawing/2014/main" id="{6009E4AC-BC68-9CCB-9542-0C4C26B10845}"/>
              </a:ext>
            </a:extLst>
          </p:cNvPr>
          <p:cNvSpPr/>
          <p:nvPr/>
        </p:nvSpPr>
        <p:spPr>
          <a:xfrm>
            <a:off x="5232377" y="4640680"/>
            <a:ext cx="1324947"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Goal</a:t>
            </a:r>
          </a:p>
        </p:txBody>
      </p:sp>
    </p:spTree>
    <p:extLst>
      <p:ext uri="{BB962C8B-B14F-4D97-AF65-F5344CB8AC3E}">
        <p14:creationId xmlns:p14="http://schemas.microsoft.com/office/powerpoint/2010/main" val="296525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01E4-69FD-53F5-E3E1-D2F97522CEC4}"/>
              </a:ext>
            </a:extLst>
          </p:cNvPr>
          <p:cNvSpPr>
            <a:spLocks noGrp="1"/>
          </p:cNvSpPr>
          <p:nvPr>
            <p:ph type="title"/>
          </p:nvPr>
        </p:nvSpPr>
        <p:spPr/>
        <p:txBody>
          <a:bodyPr/>
          <a:lstStyle/>
          <a:p>
            <a:r>
              <a:rPr lang="en-US" dirty="0"/>
              <a:t>Case Study: Network analysis</a:t>
            </a:r>
          </a:p>
        </p:txBody>
      </p:sp>
      <p:sp>
        <p:nvSpPr>
          <p:cNvPr id="4" name="Slide Number Placeholder 3">
            <a:extLst>
              <a:ext uri="{FF2B5EF4-FFF2-40B4-BE49-F238E27FC236}">
                <a16:creationId xmlns:a16="http://schemas.microsoft.com/office/drawing/2014/main" id="{FF5C3267-2082-561F-BDA7-E94BFCCEA582}"/>
              </a:ext>
            </a:extLst>
          </p:cNvPr>
          <p:cNvSpPr>
            <a:spLocks noGrp="1"/>
          </p:cNvSpPr>
          <p:nvPr>
            <p:ph type="sldNum" sz="quarter" idx="12"/>
          </p:nvPr>
        </p:nvSpPr>
        <p:spPr/>
        <p:txBody>
          <a:bodyPr/>
          <a:lstStyle/>
          <a:p>
            <a:fld id="{3E60B8E1-1AAA-493F-A53E-37C573D27C10}" type="slidenum">
              <a:rPr lang="en-US" smtClean="0"/>
              <a:t>18</a:t>
            </a:fld>
            <a:endParaRPr lang="en-US"/>
          </a:p>
        </p:txBody>
      </p:sp>
      <p:pic>
        <p:nvPicPr>
          <p:cNvPr id="1026" name="Picture 2" descr="Using Fraud Detection Graph Databases with Link Analysis">
            <a:extLst>
              <a:ext uri="{FF2B5EF4-FFF2-40B4-BE49-F238E27FC236}">
                <a16:creationId xmlns:a16="http://schemas.microsoft.com/office/drawing/2014/main" id="{D844E99A-80A5-23A2-8AFB-3174143474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0723" y="1212046"/>
            <a:ext cx="7651468" cy="4318896"/>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45C06E7E-0559-40D0-1B83-ED2AD0CEC88E}"/>
              </a:ext>
            </a:extLst>
          </p:cNvPr>
          <p:cNvSpPr/>
          <p:nvPr/>
        </p:nvSpPr>
        <p:spPr>
          <a:xfrm>
            <a:off x="9760403" y="979448"/>
            <a:ext cx="1983921" cy="1871047"/>
          </a:xfrm>
          <a:prstGeom prst="wedgeRectCallout">
            <a:avLst>
              <a:gd name="adj1" fmla="val -61825"/>
              <a:gd name="adj2" fmla="val -3435"/>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736" indent="-173736">
              <a:spcAft>
                <a:spcPts val="600"/>
              </a:spcAft>
              <a:buFont typeface="Wingdings" panose="05000000000000000000" pitchFamily="2" charset="2"/>
              <a:buChar char="ü"/>
            </a:pPr>
            <a:r>
              <a:rPr lang="en-US" sz="1400" b="1" dirty="0">
                <a:solidFill>
                  <a:schemeClr val="tx1"/>
                </a:solidFill>
              </a:rPr>
              <a:t>Shares an SSN and unsecured loan with Account Holder 1</a:t>
            </a:r>
          </a:p>
          <a:p>
            <a:pPr marL="173736" indent="-173736">
              <a:spcAft>
                <a:spcPts val="600"/>
              </a:spcAft>
              <a:buFont typeface="Wingdings" panose="05000000000000000000" pitchFamily="2" charset="2"/>
              <a:buChar char="ü"/>
            </a:pPr>
            <a:r>
              <a:rPr lang="en-US" sz="1400" b="1" dirty="0">
                <a:solidFill>
                  <a:schemeClr val="tx1"/>
                </a:solidFill>
              </a:rPr>
              <a:t>Shares a phone and SSN with Account Holder 3</a:t>
            </a:r>
          </a:p>
        </p:txBody>
      </p:sp>
      <p:sp>
        <p:nvSpPr>
          <p:cNvPr id="6" name="Speech Bubble: Rectangle 5">
            <a:extLst>
              <a:ext uri="{FF2B5EF4-FFF2-40B4-BE49-F238E27FC236}">
                <a16:creationId xmlns:a16="http://schemas.microsoft.com/office/drawing/2014/main" id="{CD08CAA8-EC2D-F148-F632-65C2B3625393}"/>
              </a:ext>
            </a:extLst>
          </p:cNvPr>
          <p:cNvSpPr/>
          <p:nvPr/>
        </p:nvSpPr>
        <p:spPr>
          <a:xfrm>
            <a:off x="982825" y="3371494"/>
            <a:ext cx="1625638" cy="2102734"/>
          </a:xfrm>
          <a:prstGeom prst="wedgeRectCallout">
            <a:avLst>
              <a:gd name="adj1" fmla="val 125862"/>
              <a:gd name="adj2" fmla="val -19853"/>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736" indent="-173736">
              <a:spcAft>
                <a:spcPts val="600"/>
              </a:spcAft>
              <a:buFont typeface="Wingdings" panose="05000000000000000000" pitchFamily="2" charset="2"/>
              <a:buChar char="ü"/>
            </a:pPr>
            <a:r>
              <a:rPr lang="en-US" sz="1400" b="1" dirty="0">
                <a:solidFill>
                  <a:schemeClr val="tx1"/>
                </a:solidFill>
              </a:rPr>
              <a:t>Same address as AH 1 and AH3</a:t>
            </a:r>
          </a:p>
          <a:p>
            <a:pPr marL="173736" indent="-173736">
              <a:spcAft>
                <a:spcPts val="600"/>
              </a:spcAft>
              <a:buFont typeface="Wingdings" panose="05000000000000000000" pitchFamily="2" charset="2"/>
              <a:buChar char="ü"/>
            </a:pPr>
            <a:r>
              <a:rPr lang="en-US" sz="1400" b="1" dirty="0">
                <a:solidFill>
                  <a:schemeClr val="tx1"/>
                </a:solidFill>
              </a:rPr>
              <a:t>Same SSN as SP2</a:t>
            </a:r>
          </a:p>
          <a:p>
            <a:pPr marL="173736" indent="-173736">
              <a:spcAft>
                <a:spcPts val="600"/>
              </a:spcAft>
              <a:buFont typeface="Wingdings" panose="05000000000000000000" pitchFamily="2" charset="2"/>
              <a:buChar char="ü"/>
            </a:pPr>
            <a:r>
              <a:rPr lang="en-US" sz="1400" b="1" dirty="0">
                <a:solidFill>
                  <a:schemeClr val="tx1"/>
                </a:solidFill>
              </a:rPr>
              <a:t>Same Phone as A1 and SP2</a:t>
            </a:r>
          </a:p>
        </p:txBody>
      </p:sp>
      <p:sp>
        <p:nvSpPr>
          <p:cNvPr id="7" name="Speech Bubble: Rectangle 6">
            <a:extLst>
              <a:ext uri="{FF2B5EF4-FFF2-40B4-BE49-F238E27FC236}">
                <a16:creationId xmlns:a16="http://schemas.microsoft.com/office/drawing/2014/main" id="{8B46F74F-F87F-66C2-0DEA-8D1D634CD11D}"/>
              </a:ext>
            </a:extLst>
          </p:cNvPr>
          <p:cNvSpPr/>
          <p:nvPr/>
        </p:nvSpPr>
        <p:spPr>
          <a:xfrm>
            <a:off x="2608463" y="979448"/>
            <a:ext cx="2532704" cy="410547"/>
          </a:xfrm>
          <a:prstGeom prst="wedgeRectCallout">
            <a:avLst>
              <a:gd name="adj1" fmla="val 22340"/>
              <a:gd name="adj2" fmla="val 86304"/>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736" indent="-173736">
              <a:spcAft>
                <a:spcPts val="600"/>
              </a:spcAft>
              <a:buFont typeface="Wingdings" panose="05000000000000000000" pitchFamily="2" charset="2"/>
              <a:buChar char="ü"/>
            </a:pPr>
            <a:r>
              <a:rPr lang="en-US" sz="1400" b="1" dirty="0">
                <a:solidFill>
                  <a:schemeClr val="tx1"/>
                </a:solidFill>
              </a:rPr>
              <a:t>Shared by AH1 and SP2</a:t>
            </a:r>
          </a:p>
        </p:txBody>
      </p:sp>
      <p:sp>
        <p:nvSpPr>
          <p:cNvPr id="8" name="Speech Bubble: Rectangle 7">
            <a:extLst>
              <a:ext uri="{FF2B5EF4-FFF2-40B4-BE49-F238E27FC236}">
                <a16:creationId xmlns:a16="http://schemas.microsoft.com/office/drawing/2014/main" id="{B9B1B0FB-364B-4BC9-9C14-6561ABD8696F}"/>
              </a:ext>
            </a:extLst>
          </p:cNvPr>
          <p:cNvSpPr/>
          <p:nvPr/>
        </p:nvSpPr>
        <p:spPr>
          <a:xfrm>
            <a:off x="4550105" y="5691673"/>
            <a:ext cx="2532704" cy="410547"/>
          </a:xfrm>
          <a:prstGeom prst="wedgeRectCallout">
            <a:avLst>
              <a:gd name="adj1" fmla="val 5025"/>
              <a:gd name="adj2" fmla="val -311424"/>
            </a:avLst>
          </a:prstGeom>
          <a:solidFill>
            <a:schemeClr val="bg1">
              <a:lumMod val="9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736" indent="-173736">
              <a:spcAft>
                <a:spcPts val="600"/>
              </a:spcAft>
              <a:buFont typeface="Wingdings" panose="05000000000000000000" pitchFamily="2" charset="2"/>
              <a:buChar char="ü"/>
            </a:pPr>
            <a:r>
              <a:rPr lang="en-US" sz="1400" b="1" dirty="0">
                <a:solidFill>
                  <a:schemeClr val="tx1"/>
                </a:solidFill>
              </a:rPr>
              <a:t>Shared by AH1, AH2, AH3</a:t>
            </a:r>
          </a:p>
        </p:txBody>
      </p:sp>
    </p:spTree>
    <p:extLst>
      <p:ext uri="{BB962C8B-B14F-4D97-AF65-F5344CB8AC3E}">
        <p14:creationId xmlns:p14="http://schemas.microsoft.com/office/powerpoint/2010/main" val="441378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2D46-57A1-9F68-54F5-E173AB8DDA1E}"/>
              </a:ext>
            </a:extLst>
          </p:cNvPr>
          <p:cNvSpPr>
            <a:spLocks noGrp="1"/>
          </p:cNvSpPr>
          <p:nvPr>
            <p:ph type="title"/>
          </p:nvPr>
        </p:nvSpPr>
        <p:spPr/>
        <p:txBody>
          <a:bodyPr/>
          <a:lstStyle/>
          <a:p>
            <a:r>
              <a:rPr lang="en-US" dirty="0"/>
              <a:t>Case Study: Healthcare report</a:t>
            </a:r>
          </a:p>
        </p:txBody>
      </p:sp>
      <p:sp>
        <p:nvSpPr>
          <p:cNvPr id="3" name="Content Placeholder 2">
            <a:extLst>
              <a:ext uri="{FF2B5EF4-FFF2-40B4-BE49-F238E27FC236}">
                <a16:creationId xmlns:a16="http://schemas.microsoft.com/office/drawing/2014/main" id="{3AC366A0-B6CF-BBF9-ADDB-3FA2A0B6EE5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1085B6-6CFC-5288-DEB3-2EAD45E9D9B5}"/>
              </a:ext>
            </a:extLst>
          </p:cNvPr>
          <p:cNvSpPr>
            <a:spLocks noGrp="1"/>
          </p:cNvSpPr>
          <p:nvPr>
            <p:ph type="sldNum" sz="quarter" idx="12"/>
          </p:nvPr>
        </p:nvSpPr>
        <p:spPr/>
        <p:txBody>
          <a:bodyPr/>
          <a:lstStyle/>
          <a:p>
            <a:fld id="{3E60B8E1-1AAA-493F-A53E-37C573D27C10}" type="slidenum">
              <a:rPr lang="en-US" smtClean="0"/>
              <a:t>19</a:t>
            </a:fld>
            <a:endParaRPr lang="en-US" dirty="0"/>
          </a:p>
        </p:txBody>
      </p:sp>
      <p:sp>
        <p:nvSpPr>
          <p:cNvPr id="5" name="Content Placeholder 2">
            <a:extLst>
              <a:ext uri="{FF2B5EF4-FFF2-40B4-BE49-F238E27FC236}">
                <a16:creationId xmlns:a16="http://schemas.microsoft.com/office/drawing/2014/main" id="{2DDF37F2-9633-AA0C-79C6-84C79F76EB83}"/>
              </a:ext>
            </a:extLst>
          </p:cNvPr>
          <p:cNvSpPr txBox="1">
            <a:spLocks/>
          </p:cNvSpPr>
          <p:nvPr/>
        </p:nvSpPr>
        <p:spPr>
          <a:xfrm>
            <a:off x="292607" y="1197864"/>
            <a:ext cx="11568023" cy="3168863"/>
          </a:xfrm>
          <a:prstGeom prst="rect">
            <a:avLst/>
          </a:prstGeom>
          <a:solidFill>
            <a:srgbClr val="E7EEFF"/>
          </a:solidFill>
          <a:ln w="28575">
            <a:solidFill>
              <a:schemeClr val="accent1"/>
            </a:solidFill>
          </a:ln>
        </p:spPr>
        <p:txBody>
          <a:bodyPr vert="horz" lIns="91440" tIns="274320" rIns="91440" bIns="91440" rtlCol="0">
            <a:noAutofit/>
          </a:bodyPr>
          <a:lstStyle>
            <a:lvl1pPr marL="228600" indent="-228600" algn="l" defTabSz="914400" rtl="0" eaLnBrk="1" latinLnBrk="0" hangingPunct="1">
              <a:lnSpc>
                <a:spcPct val="90000"/>
              </a:lnSpc>
              <a:spcBef>
                <a:spcPts val="1000"/>
              </a:spcBef>
              <a:buSzPct val="12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8000"/>
              </a:lnSpc>
            </a:pPr>
            <a:r>
              <a:rPr lang="en-US" sz="2400" dirty="0">
                <a:solidFill>
                  <a:schemeClr val="bg2">
                    <a:lumMod val="10000"/>
                  </a:schemeClr>
                </a:solidFill>
              </a:rPr>
              <a:t>The OIG’s Healthcare Division (HCD) planned a review of </a:t>
            </a:r>
            <a:r>
              <a:rPr lang="en-US" sz="2400" b="1" dirty="0">
                <a:solidFill>
                  <a:schemeClr val="bg2">
                    <a:lumMod val="10000"/>
                  </a:schemeClr>
                </a:solidFill>
              </a:rPr>
              <a:t>MassHealth’s Applied Behavior Analysis (ABA) Program</a:t>
            </a:r>
            <a:r>
              <a:rPr lang="en-US" sz="2400" dirty="0">
                <a:solidFill>
                  <a:schemeClr val="bg2">
                    <a:lumMod val="10000"/>
                  </a:schemeClr>
                </a:solidFill>
              </a:rPr>
              <a:t>, which provides treatment to eligible children diagnosed with autism spectrum disorder (ASD).</a:t>
            </a:r>
          </a:p>
          <a:p>
            <a:pPr>
              <a:lnSpc>
                <a:spcPct val="118000"/>
              </a:lnSpc>
            </a:pPr>
            <a:r>
              <a:rPr lang="en-US" sz="2400" dirty="0">
                <a:solidFill>
                  <a:schemeClr val="bg2">
                    <a:lumMod val="10000"/>
                  </a:schemeClr>
                </a:solidFill>
              </a:rPr>
              <a:t>HCD’s main areas of interest included </a:t>
            </a:r>
            <a:r>
              <a:rPr lang="en-US" sz="2400" b="1" dirty="0">
                <a:solidFill>
                  <a:schemeClr val="bg2">
                    <a:lumMod val="10000"/>
                  </a:schemeClr>
                </a:solidFill>
              </a:rPr>
              <a:t>provider compliance with regulations regarding appropriately supervised ABA care and billing irregularities </a:t>
            </a:r>
            <a:r>
              <a:rPr lang="en-US" sz="2400" dirty="0">
                <a:solidFill>
                  <a:schemeClr val="bg2">
                    <a:lumMod val="10000"/>
                  </a:schemeClr>
                </a:solidFill>
              </a:rPr>
              <a:t>(e.g., billing more than 24 hours in a day).</a:t>
            </a:r>
          </a:p>
          <a:p>
            <a:pPr>
              <a:lnSpc>
                <a:spcPct val="118000"/>
              </a:lnSpc>
            </a:pPr>
            <a:endParaRPr lang="en-US" sz="2400" b="1" dirty="0">
              <a:solidFill>
                <a:schemeClr val="bg2">
                  <a:lumMod val="10000"/>
                </a:schemeClr>
              </a:solidFill>
            </a:endParaRPr>
          </a:p>
        </p:txBody>
      </p:sp>
      <p:sp>
        <p:nvSpPr>
          <p:cNvPr id="6" name="TextBox 5">
            <a:extLst>
              <a:ext uri="{FF2B5EF4-FFF2-40B4-BE49-F238E27FC236}">
                <a16:creationId xmlns:a16="http://schemas.microsoft.com/office/drawing/2014/main" id="{246E2E95-062F-95D3-B1B2-9A3D88573B50}"/>
              </a:ext>
            </a:extLst>
          </p:cNvPr>
          <p:cNvSpPr txBox="1"/>
          <p:nvPr/>
        </p:nvSpPr>
        <p:spPr>
          <a:xfrm>
            <a:off x="292606" y="4873520"/>
            <a:ext cx="11568023" cy="1200329"/>
          </a:xfrm>
          <a:prstGeom prst="rect">
            <a:avLst/>
          </a:prstGeom>
          <a:solidFill>
            <a:schemeClr val="bg1">
              <a:lumMod val="95000"/>
            </a:schemeClr>
          </a:solidFill>
          <a:ln w="28575">
            <a:solidFill>
              <a:schemeClr val="tx1"/>
            </a:solidFill>
          </a:ln>
        </p:spPr>
        <p:txBody>
          <a:bodyPr wrap="square" tIns="274320">
            <a:noAutofit/>
          </a:bodyPr>
          <a:lstStyle>
            <a:defPPr>
              <a:defRPr lang="en-US"/>
            </a:defPPr>
            <a:lvl1pPr indent="0" algn="ctr">
              <a:buNone/>
              <a:defRPr sz="2400"/>
            </a:lvl1pPr>
          </a:lstStyle>
          <a:p>
            <a:pPr>
              <a:lnSpc>
                <a:spcPct val="108000"/>
              </a:lnSpc>
              <a:spcAft>
                <a:spcPts val="600"/>
              </a:spcAft>
            </a:pPr>
            <a:r>
              <a:rPr lang="en-US" b="1" dirty="0">
                <a:solidFill>
                  <a:schemeClr val="bg2">
                    <a:lumMod val="10000"/>
                  </a:schemeClr>
                </a:solidFill>
              </a:rPr>
              <a:t>Conduct an outlier analysis on Medicaid claims data to identify providers with supervision or billing irregularities.</a:t>
            </a:r>
          </a:p>
        </p:txBody>
      </p:sp>
      <p:sp>
        <p:nvSpPr>
          <p:cNvPr id="7" name="Rectangle 6">
            <a:extLst>
              <a:ext uri="{FF2B5EF4-FFF2-40B4-BE49-F238E27FC236}">
                <a16:creationId xmlns:a16="http://schemas.microsoft.com/office/drawing/2014/main" id="{FB9A0C6F-02A0-C8A4-DB11-EB013A6E4AC6}"/>
              </a:ext>
            </a:extLst>
          </p:cNvPr>
          <p:cNvSpPr/>
          <p:nvPr/>
        </p:nvSpPr>
        <p:spPr>
          <a:xfrm>
            <a:off x="5013097" y="973891"/>
            <a:ext cx="1763505"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Context</a:t>
            </a:r>
          </a:p>
        </p:txBody>
      </p:sp>
      <p:sp>
        <p:nvSpPr>
          <p:cNvPr id="8" name="Rectangle 7">
            <a:extLst>
              <a:ext uri="{FF2B5EF4-FFF2-40B4-BE49-F238E27FC236}">
                <a16:creationId xmlns:a16="http://schemas.microsoft.com/office/drawing/2014/main" id="{090A684B-6BDA-5D8A-E1C8-D946C0695040}"/>
              </a:ext>
            </a:extLst>
          </p:cNvPr>
          <p:cNvSpPr/>
          <p:nvPr/>
        </p:nvSpPr>
        <p:spPr>
          <a:xfrm>
            <a:off x="5232377" y="4640680"/>
            <a:ext cx="1324947"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Goal</a:t>
            </a:r>
          </a:p>
        </p:txBody>
      </p:sp>
    </p:spTree>
    <p:extLst>
      <p:ext uri="{BB962C8B-B14F-4D97-AF65-F5344CB8AC3E}">
        <p14:creationId xmlns:p14="http://schemas.microsoft.com/office/powerpoint/2010/main" val="355203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993BB-BB3D-2BB6-FB3F-396C14E23E59}"/>
              </a:ext>
            </a:extLst>
          </p:cNvPr>
          <p:cNvSpPr>
            <a:spLocks noGrp="1"/>
          </p:cNvSpPr>
          <p:nvPr>
            <p:ph type="title"/>
          </p:nvPr>
        </p:nvSpPr>
        <p:spPr/>
        <p:txBody>
          <a:bodyPr/>
          <a:lstStyle/>
          <a:p>
            <a:r>
              <a:rPr lang="en-US" dirty="0"/>
              <a:t>Massachusetts OIG</a:t>
            </a:r>
          </a:p>
        </p:txBody>
      </p:sp>
      <p:sp>
        <p:nvSpPr>
          <p:cNvPr id="4" name="Slide Number Placeholder 3">
            <a:extLst>
              <a:ext uri="{FF2B5EF4-FFF2-40B4-BE49-F238E27FC236}">
                <a16:creationId xmlns:a16="http://schemas.microsoft.com/office/drawing/2014/main" id="{9C4ED2DA-AD33-B09A-9086-8F5125E7D7AC}"/>
              </a:ext>
            </a:extLst>
          </p:cNvPr>
          <p:cNvSpPr>
            <a:spLocks noGrp="1"/>
          </p:cNvSpPr>
          <p:nvPr>
            <p:ph type="sldNum" sz="quarter" idx="12"/>
          </p:nvPr>
        </p:nvSpPr>
        <p:spPr/>
        <p:txBody>
          <a:bodyPr/>
          <a:lstStyle/>
          <a:p>
            <a:fld id="{3E60B8E1-1AAA-493F-A53E-37C573D27C10}" type="slidenum">
              <a:rPr lang="en-US" smtClean="0"/>
              <a:t>2</a:t>
            </a:fld>
            <a:endParaRPr lang="en-US" dirty="0"/>
          </a:p>
        </p:txBody>
      </p:sp>
      <p:sp>
        <p:nvSpPr>
          <p:cNvPr id="20" name="TextBox 19">
            <a:extLst>
              <a:ext uri="{FF2B5EF4-FFF2-40B4-BE49-F238E27FC236}">
                <a16:creationId xmlns:a16="http://schemas.microsoft.com/office/drawing/2014/main" id="{96DCCE45-6C38-CA09-B3BF-FFCAAA998E27}"/>
              </a:ext>
            </a:extLst>
          </p:cNvPr>
          <p:cNvSpPr txBox="1"/>
          <p:nvPr/>
        </p:nvSpPr>
        <p:spPr>
          <a:xfrm>
            <a:off x="8489861" y="1425481"/>
            <a:ext cx="2740018" cy="923330"/>
          </a:xfrm>
          <a:prstGeom prst="rect">
            <a:avLst/>
          </a:prstGeom>
          <a:noFill/>
        </p:spPr>
        <p:txBody>
          <a:bodyPr wrap="square">
            <a:spAutoFit/>
          </a:bodyPr>
          <a:lstStyle/>
          <a:p>
            <a:pPr algn="ctr"/>
            <a:r>
              <a:rPr lang="en-US" dirty="0">
                <a:solidFill>
                  <a:schemeClr val="bg2">
                    <a:lumMod val="10000"/>
                  </a:schemeClr>
                </a:solidFill>
                <a:latin typeface="Calibri" panose="020F0502020204030204" pitchFamily="34" charset="0"/>
              </a:rPr>
              <a:t>Massachusetts Legislature funded a dedicated data division in FY23</a:t>
            </a:r>
          </a:p>
        </p:txBody>
      </p:sp>
      <p:sp>
        <p:nvSpPr>
          <p:cNvPr id="22" name="TextBox 21">
            <a:extLst>
              <a:ext uri="{FF2B5EF4-FFF2-40B4-BE49-F238E27FC236}">
                <a16:creationId xmlns:a16="http://schemas.microsoft.com/office/drawing/2014/main" id="{9F7E6683-5698-98E1-B0B7-5B0DEF5037EE}"/>
              </a:ext>
            </a:extLst>
          </p:cNvPr>
          <p:cNvSpPr txBox="1"/>
          <p:nvPr/>
        </p:nvSpPr>
        <p:spPr>
          <a:xfrm>
            <a:off x="8489863" y="4056873"/>
            <a:ext cx="2740016" cy="923330"/>
          </a:xfrm>
          <a:prstGeom prst="rect">
            <a:avLst/>
          </a:prstGeom>
          <a:noFill/>
        </p:spPr>
        <p:txBody>
          <a:bodyPr wrap="square">
            <a:spAutoFit/>
          </a:bodyPr>
          <a:lstStyle/>
          <a:p>
            <a:pPr algn="ctr"/>
            <a:r>
              <a:rPr lang="en-US" dirty="0">
                <a:solidFill>
                  <a:schemeClr val="bg2">
                    <a:lumMod val="10000"/>
                  </a:schemeClr>
                </a:solidFill>
                <a:latin typeface="Calibri" panose="020F0502020204030204" pitchFamily="34" charset="0"/>
              </a:rPr>
              <a:t>Staff of five, including two data analysts and a data scientist</a:t>
            </a:r>
          </a:p>
        </p:txBody>
      </p:sp>
      <p:sp>
        <p:nvSpPr>
          <p:cNvPr id="24" name="TextBox 23">
            <a:extLst>
              <a:ext uri="{FF2B5EF4-FFF2-40B4-BE49-F238E27FC236}">
                <a16:creationId xmlns:a16="http://schemas.microsoft.com/office/drawing/2014/main" id="{8ACE635C-5E92-818A-A053-2F271FADD4C9}"/>
              </a:ext>
            </a:extLst>
          </p:cNvPr>
          <p:cNvSpPr txBox="1"/>
          <p:nvPr/>
        </p:nvSpPr>
        <p:spPr>
          <a:xfrm>
            <a:off x="8489863" y="2717126"/>
            <a:ext cx="2740016" cy="923330"/>
          </a:xfrm>
          <a:prstGeom prst="rect">
            <a:avLst/>
          </a:prstGeom>
          <a:noFill/>
        </p:spPr>
        <p:txBody>
          <a:bodyPr wrap="square">
            <a:spAutoFit/>
          </a:bodyPr>
          <a:lstStyle/>
          <a:p>
            <a:pPr algn="ctr"/>
            <a:r>
              <a:rPr lang="en-US" dirty="0">
                <a:solidFill>
                  <a:schemeClr val="bg2">
                    <a:lumMod val="10000"/>
                  </a:schemeClr>
                </a:solidFill>
                <a:latin typeface="Calibri" panose="020F0502020204030204" pitchFamily="34" charset="0"/>
              </a:rPr>
              <a:t>Supports the OIG with Data acquisition, analysis, and visualization</a:t>
            </a:r>
          </a:p>
        </p:txBody>
      </p:sp>
      <p:sp>
        <p:nvSpPr>
          <p:cNvPr id="26" name="TextBox 25">
            <a:extLst>
              <a:ext uri="{FF2B5EF4-FFF2-40B4-BE49-F238E27FC236}">
                <a16:creationId xmlns:a16="http://schemas.microsoft.com/office/drawing/2014/main" id="{9E23BA43-2403-86DF-CCB0-7CF496F691F8}"/>
              </a:ext>
            </a:extLst>
          </p:cNvPr>
          <p:cNvSpPr txBox="1"/>
          <p:nvPr/>
        </p:nvSpPr>
        <p:spPr>
          <a:xfrm>
            <a:off x="8489863" y="5396620"/>
            <a:ext cx="2740015" cy="646331"/>
          </a:xfrm>
          <a:prstGeom prst="rect">
            <a:avLst/>
          </a:prstGeom>
          <a:noFill/>
        </p:spPr>
        <p:txBody>
          <a:bodyPr wrap="square">
            <a:spAutoFit/>
          </a:bodyPr>
          <a:lstStyle/>
          <a:p>
            <a:pPr algn="ctr"/>
            <a:r>
              <a:rPr lang="en-US" i="0" u="none" strike="noStrike" dirty="0">
                <a:solidFill>
                  <a:schemeClr val="bg2">
                    <a:lumMod val="10000"/>
                  </a:schemeClr>
                </a:solidFill>
                <a:effectLst/>
                <a:latin typeface="Calibri" panose="020F0502020204030204" pitchFamily="34" charset="0"/>
              </a:rPr>
              <a:t>Leads data education and governance efforts </a:t>
            </a:r>
            <a:endParaRPr lang="en-US" dirty="0">
              <a:solidFill>
                <a:schemeClr val="bg2">
                  <a:lumMod val="10000"/>
                </a:schemeClr>
              </a:solidFill>
            </a:endParaRPr>
          </a:p>
        </p:txBody>
      </p:sp>
      <p:cxnSp>
        <p:nvCxnSpPr>
          <p:cNvPr id="28" name="Straight Connector 27">
            <a:extLst>
              <a:ext uri="{FF2B5EF4-FFF2-40B4-BE49-F238E27FC236}">
                <a16:creationId xmlns:a16="http://schemas.microsoft.com/office/drawing/2014/main" id="{6029CEA0-9D3C-D812-9875-6E5996C0C309}"/>
              </a:ext>
            </a:extLst>
          </p:cNvPr>
          <p:cNvCxnSpPr>
            <a:cxnSpLocks/>
          </p:cNvCxnSpPr>
          <p:nvPr/>
        </p:nvCxnSpPr>
        <p:spPr>
          <a:xfrm flipH="1">
            <a:off x="3290744" y="1813722"/>
            <a:ext cx="4075169" cy="0"/>
          </a:xfrm>
          <a:prstGeom prst="line">
            <a:avLst/>
          </a:prstGeom>
          <a:ln w="28575" cap="rnd">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6142E8-9F61-158B-1A3A-EF34F4642E4A}"/>
              </a:ext>
            </a:extLst>
          </p:cNvPr>
          <p:cNvCxnSpPr>
            <a:cxnSpLocks/>
          </p:cNvCxnSpPr>
          <p:nvPr/>
        </p:nvCxnSpPr>
        <p:spPr>
          <a:xfrm flipH="1" flipV="1">
            <a:off x="4514850" y="3178791"/>
            <a:ext cx="2851063" cy="674"/>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C505338-5C16-585B-4490-217311E92A3D}"/>
              </a:ext>
            </a:extLst>
          </p:cNvPr>
          <p:cNvCxnSpPr>
            <a:cxnSpLocks/>
          </p:cNvCxnSpPr>
          <p:nvPr/>
        </p:nvCxnSpPr>
        <p:spPr>
          <a:xfrm flipH="1">
            <a:off x="4583057" y="4499485"/>
            <a:ext cx="2782856" cy="0"/>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D8227B-9424-F4FC-8026-317578C0EFB8}"/>
              </a:ext>
            </a:extLst>
          </p:cNvPr>
          <p:cNvCxnSpPr>
            <a:cxnSpLocks/>
          </p:cNvCxnSpPr>
          <p:nvPr/>
        </p:nvCxnSpPr>
        <p:spPr>
          <a:xfrm flipH="1">
            <a:off x="2962275" y="5706042"/>
            <a:ext cx="4403638" cy="0"/>
          </a:xfrm>
          <a:prstGeom prst="line">
            <a:avLst/>
          </a:prstGeom>
          <a:ln w="28575">
            <a:head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ED96A98-3F4E-ED13-A7C6-252236524099}"/>
              </a:ext>
            </a:extLst>
          </p:cNvPr>
          <p:cNvSpPr txBox="1"/>
          <p:nvPr/>
        </p:nvSpPr>
        <p:spPr>
          <a:xfrm>
            <a:off x="293297" y="1421995"/>
            <a:ext cx="4727068" cy="4550005"/>
          </a:xfrm>
          <a:prstGeom prst="ellipse">
            <a:avLst/>
          </a:prstGeom>
          <a:solidFill>
            <a:schemeClr val="bg1">
              <a:lumMod val="95000"/>
            </a:schemeClr>
          </a:solidFill>
          <a:ln w="19050">
            <a:solidFill>
              <a:schemeClr val="accent1"/>
            </a:solidFill>
          </a:ln>
        </p:spPr>
        <p:txBody>
          <a:bodyPr wrap="square" tIns="91440" bIns="91440" anchor="ctr" anchorCtr="0">
            <a:noAutofit/>
          </a:bodyPr>
          <a:lstStyle/>
          <a:p>
            <a:pPr marL="0" indent="0" algn="ctr" rtl="0" fontAlgn="base">
              <a:buNone/>
            </a:pPr>
            <a:r>
              <a:rPr lang="en-US" sz="2800" b="1" u="none" strike="noStrike" dirty="0">
                <a:solidFill>
                  <a:schemeClr val="bg2">
                    <a:lumMod val="10000"/>
                  </a:schemeClr>
                </a:solidFill>
                <a:effectLst/>
                <a:latin typeface="Calibri" panose="020F0502020204030204" pitchFamily="34" charset="0"/>
              </a:rPr>
              <a:t>The mission of the OIG is to promote good government by preventing and detecting the misuse of public funds and public property. </a:t>
            </a:r>
            <a:r>
              <a:rPr lang="en-US" sz="2800" b="1" dirty="0">
                <a:solidFill>
                  <a:schemeClr val="bg2">
                    <a:lumMod val="10000"/>
                  </a:schemeClr>
                </a:solidFill>
                <a:effectLst/>
                <a:latin typeface="Calibri" panose="020F0502020204030204" pitchFamily="34" charset="0"/>
              </a:rPr>
              <a:t>​</a:t>
            </a:r>
            <a:endParaRPr lang="en-US" sz="2800" b="1" dirty="0">
              <a:solidFill>
                <a:schemeClr val="bg2">
                  <a:lumMod val="10000"/>
                </a:schemeClr>
              </a:solidFill>
              <a:effectLst/>
              <a:latin typeface="Arial" panose="020B0604020202020204" pitchFamily="34" charset="0"/>
            </a:endParaRPr>
          </a:p>
        </p:txBody>
      </p:sp>
      <p:pic>
        <p:nvPicPr>
          <p:cNvPr id="38" name="Graphic 37" descr="Court outline">
            <a:extLst>
              <a:ext uri="{FF2B5EF4-FFF2-40B4-BE49-F238E27FC236}">
                <a16:creationId xmlns:a16="http://schemas.microsoft.com/office/drawing/2014/main" id="{742CA43B-3F27-42B9-C736-88453E6AD7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0687" y="1272142"/>
            <a:ext cx="914400" cy="914400"/>
          </a:xfrm>
          <a:prstGeom prst="rect">
            <a:avLst/>
          </a:prstGeom>
        </p:spPr>
      </p:pic>
      <p:pic>
        <p:nvPicPr>
          <p:cNvPr id="42" name="Graphic 41" descr="Presentation with org chart outline">
            <a:extLst>
              <a:ext uri="{FF2B5EF4-FFF2-40B4-BE49-F238E27FC236}">
                <a16:creationId xmlns:a16="http://schemas.microsoft.com/office/drawing/2014/main" id="{E11A52B2-D63E-72DE-6226-2751E2CDF5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70688" y="2722265"/>
            <a:ext cx="914400" cy="914400"/>
          </a:xfrm>
          <a:prstGeom prst="rect">
            <a:avLst/>
          </a:prstGeom>
        </p:spPr>
      </p:pic>
      <p:pic>
        <p:nvPicPr>
          <p:cNvPr id="44" name="Graphic 43" descr="Employee badge outline">
            <a:extLst>
              <a:ext uri="{FF2B5EF4-FFF2-40B4-BE49-F238E27FC236}">
                <a16:creationId xmlns:a16="http://schemas.microsoft.com/office/drawing/2014/main" id="{1EC96E11-7264-9550-74C0-641291E6FF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0688" y="4045457"/>
            <a:ext cx="914400" cy="914400"/>
          </a:xfrm>
          <a:prstGeom prst="rect">
            <a:avLst/>
          </a:prstGeom>
        </p:spPr>
      </p:pic>
      <p:pic>
        <p:nvPicPr>
          <p:cNvPr id="46" name="Graphic 45" descr="Classroom outline">
            <a:extLst>
              <a:ext uri="{FF2B5EF4-FFF2-40B4-BE49-F238E27FC236}">
                <a16:creationId xmlns:a16="http://schemas.microsoft.com/office/drawing/2014/main" id="{61225292-B6F4-1871-0DF7-EFD9C470AE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70688" y="5257786"/>
            <a:ext cx="914400" cy="914400"/>
          </a:xfrm>
          <a:prstGeom prst="rect">
            <a:avLst/>
          </a:prstGeom>
        </p:spPr>
      </p:pic>
      <p:sp>
        <p:nvSpPr>
          <p:cNvPr id="3" name="TextBox 2">
            <a:extLst>
              <a:ext uri="{FF2B5EF4-FFF2-40B4-BE49-F238E27FC236}">
                <a16:creationId xmlns:a16="http://schemas.microsoft.com/office/drawing/2014/main" id="{6CD1E366-6A29-4A6C-4FCA-07F3A4BA5F9E}"/>
              </a:ext>
            </a:extLst>
          </p:cNvPr>
          <p:cNvSpPr txBox="1"/>
          <p:nvPr/>
        </p:nvSpPr>
        <p:spPr>
          <a:xfrm>
            <a:off x="7470686" y="905938"/>
            <a:ext cx="3759192" cy="408623"/>
          </a:xfrm>
          <a:prstGeom prst="roundRect">
            <a:avLst/>
          </a:prstGeom>
          <a:solidFill>
            <a:schemeClr val="accent2"/>
          </a:solidFill>
        </p:spPr>
        <p:txBody>
          <a:bodyPr wrap="square" rtlCol="0">
            <a:spAutoFit/>
          </a:bodyPr>
          <a:lstStyle/>
          <a:p>
            <a:pPr algn="ctr"/>
            <a:r>
              <a:rPr lang="en-US" b="1" dirty="0">
                <a:solidFill>
                  <a:schemeClr val="bg1"/>
                </a:solidFill>
              </a:rPr>
              <a:t>The data division</a:t>
            </a:r>
          </a:p>
        </p:txBody>
      </p:sp>
    </p:spTree>
    <p:extLst>
      <p:ext uri="{BB962C8B-B14F-4D97-AF65-F5344CB8AC3E}">
        <p14:creationId xmlns:p14="http://schemas.microsoft.com/office/powerpoint/2010/main" val="107669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6E1F-7B94-CAFC-97B4-EE0508BB2AE9}"/>
              </a:ext>
            </a:extLst>
          </p:cNvPr>
          <p:cNvSpPr>
            <a:spLocks noGrp="1"/>
          </p:cNvSpPr>
          <p:nvPr>
            <p:ph type="title"/>
          </p:nvPr>
        </p:nvSpPr>
        <p:spPr/>
        <p:txBody>
          <a:bodyPr/>
          <a:lstStyle/>
          <a:p>
            <a:r>
              <a:rPr lang="en-US" dirty="0"/>
              <a:t>Outlier analysis 1 – outlier provider supervision ratios</a:t>
            </a:r>
          </a:p>
        </p:txBody>
      </p:sp>
      <p:sp>
        <p:nvSpPr>
          <p:cNvPr id="3" name="Content Placeholder 2">
            <a:extLst>
              <a:ext uri="{FF2B5EF4-FFF2-40B4-BE49-F238E27FC236}">
                <a16:creationId xmlns:a16="http://schemas.microsoft.com/office/drawing/2014/main" id="{DC3C8838-B87B-A80D-5D47-8308F47EB324}"/>
              </a:ext>
            </a:extLst>
          </p:cNvPr>
          <p:cNvSpPr>
            <a:spLocks noGrp="1"/>
          </p:cNvSpPr>
          <p:nvPr>
            <p:ph idx="1"/>
          </p:nvPr>
        </p:nvSpPr>
        <p:spPr>
          <a:xfrm>
            <a:off x="292607" y="989045"/>
            <a:ext cx="4354037" cy="5290457"/>
          </a:xfrm>
        </p:spPr>
        <p:txBody>
          <a:bodyPr>
            <a:normAutofit fontScale="85000" lnSpcReduction="10000"/>
          </a:bodyPr>
          <a:lstStyle/>
          <a:p>
            <a:pPr>
              <a:lnSpc>
                <a:spcPct val="118000"/>
              </a:lnSpc>
            </a:pPr>
            <a:r>
              <a:rPr lang="en-US" sz="2400" dirty="0">
                <a:solidFill>
                  <a:schemeClr val="bg2">
                    <a:lumMod val="10000"/>
                  </a:schemeClr>
                </a:solidFill>
              </a:rPr>
              <a:t>The OIG’s outlier analysis included only those MassHealth ABA providers who </a:t>
            </a:r>
            <a:r>
              <a:rPr lang="en-US" sz="2400" b="1" dirty="0">
                <a:solidFill>
                  <a:schemeClr val="bg2">
                    <a:lumMod val="10000"/>
                  </a:schemeClr>
                </a:solidFill>
              </a:rPr>
              <a:t>provided services to at least five MassHealth members during the review period </a:t>
            </a:r>
            <a:r>
              <a:rPr lang="en-US" sz="2400" dirty="0">
                <a:solidFill>
                  <a:schemeClr val="bg2">
                    <a:lumMod val="10000"/>
                  </a:schemeClr>
                </a:solidFill>
              </a:rPr>
              <a:t>(562 total providers). </a:t>
            </a:r>
          </a:p>
          <a:p>
            <a:pPr>
              <a:lnSpc>
                <a:spcPct val="118000"/>
              </a:lnSpc>
            </a:pPr>
            <a:r>
              <a:rPr lang="en-US" sz="2400" dirty="0">
                <a:solidFill>
                  <a:schemeClr val="bg2">
                    <a:lumMod val="10000"/>
                  </a:schemeClr>
                </a:solidFill>
              </a:rPr>
              <a:t>Out of the 562 providers, the OIG identified </a:t>
            </a:r>
            <a:r>
              <a:rPr lang="en-US" sz="2400" b="1" dirty="0">
                <a:solidFill>
                  <a:schemeClr val="bg2">
                    <a:lumMod val="10000"/>
                  </a:schemeClr>
                </a:solidFill>
              </a:rPr>
              <a:t>108 ABA providers with claims submitted for at least five MassHealth members </a:t>
            </a:r>
            <a:r>
              <a:rPr lang="en-US" sz="2400" dirty="0">
                <a:solidFill>
                  <a:schemeClr val="bg2">
                    <a:lumMod val="10000"/>
                  </a:schemeClr>
                </a:solidFill>
              </a:rPr>
              <a:t>who had BT-to-LABA time ratios exceeding the 10:1 ratio. </a:t>
            </a:r>
          </a:p>
          <a:p>
            <a:pPr>
              <a:lnSpc>
                <a:spcPct val="118000"/>
              </a:lnSpc>
            </a:pPr>
            <a:r>
              <a:rPr lang="en-US" sz="2400" dirty="0">
                <a:solidFill>
                  <a:schemeClr val="bg2">
                    <a:lumMod val="10000"/>
                  </a:schemeClr>
                </a:solidFill>
              </a:rPr>
              <a:t>From the 108 ABA providers with claims indicating excessive unsupervised time, the OIG identified the </a:t>
            </a:r>
            <a:r>
              <a:rPr lang="en-US" sz="2400" b="1" dirty="0">
                <a:solidFill>
                  <a:schemeClr val="bg2">
                    <a:lumMod val="10000"/>
                  </a:schemeClr>
                </a:solidFill>
              </a:rPr>
              <a:t>top 10 ABA providers.</a:t>
            </a:r>
          </a:p>
        </p:txBody>
      </p:sp>
      <p:sp>
        <p:nvSpPr>
          <p:cNvPr id="4" name="Slide Number Placeholder 3">
            <a:extLst>
              <a:ext uri="{FF2B5EF4-FFF2-40B4-BE49-F238E27FC236}">
                <a16:creationId xmlns:a16="http://schemas.microsoft.com/office/drawing/2014/main" id="{62BB1A1B-7652-714E-C7FA-DAA3B68F37D7}"/>
              </a:ext>
            </a:extLst>
          </p:cNvPr>
          <p:cNvSpPr>
            <a:spLocks noGrp="1"/>
          </p:cNvSpPr>
          <p:nvPr>
            <p:ph type="sldNum" sz="quarter" idx="12"/>
          </p:nvPr>
        </p:nvSpPr>
        <p:spPr/>
        <p:txBody>
          <a:bodyPr/>
          <a:lstStyle/>
          <a:p>
            <a:fld id="{3E60B8E1-1AAA-493F-A53E-37C573D27C10}" type="slidenum">
              <a:rPr lang="en-US" smtClean="0"/>
              <a:t>20</a:t>
            </a:fld>
            <a:endParaRPr lang="en-US" dirty="0"/>
          </a:p>
        </p:txBody>
      </p:sp>
      <p:pic>
        <p:nvPicPr>
          <p:cNvPr id="6" name="Picture 5">
            <a:extLst>
              <a:ext uri="{FF2B5EF4-FFF2-40B4-BE49-F238E27FC236}">
                <a16:creationId xmlns:a16="http://schemas.microsoft.com/office/drawing/2014/main" id="{A0A15D7A-E256-0143-27DF-EA041E0A60A8}"/>
              </a:ext>
            </a:extLst>
          </p:cNvPr>
          <p:cNvPicPr>
            <a:picLocks noChangeAspect="1"/>
          </p:cNvPicPr>
          <p:nvPr/>
        </p:nvPicPr>
        <p:blipFill>
          <a:blip r:embed="rId2"/>
          <a:stretch>
            <a:fillRect/>
          </a:stretch>
        </p:blipFill>
        <p:spPr>
          <a:xfrm>
            <a:off x="4711959" y="853225"/>
            <a:ext cx="4497356" cy="2677039"/>
          </a:xfrm>
          <a:prstGeom prst="rect">
            <a:avLst/>
          </a:prstGeom>
        </p:spPr>
      </p:pic>
      <p:pic>
        <p:nvPicPr>
          <p:cNvPr id="8" name="Picture 7">
            <a:extLst>
              <a:ext uri="{FF2B5EF4-FFF2-40B4-BE49-F238E27FC236}">
                <a16:creationId xmlns:a16="http://schemas.microsoft.com/office/drawing/2014/main" id="{FA739579-5C53-B571-C0B4-6ACDC4677455}"/>
              </a:ext>
            </a:extLst>
          </p:cNvPr>
          <p:cNvPicPr>
            <a:picLocks noChangeAspect="1"/>
          </p:cNvPicPr>
          <p:nvPr/>
        </p:nvPicPr>
        <p:blipFill rotWithShape="1">
          <a:blip r:embed="rId3"/>
          <a:srcRect l="4758" r="3770" b="3471"/>
          <a:stretch/>
        </p:blipFill>
        <p:spPr>
          <a:xfrm>
            <a:off x="7884367" y="3495510"/>
            <a:ext cx="4138777" cy="2824245"/>
          </a:xfrm>
          <a:prstGeom prst="rect">
            <a:avLst/>
          </a:prstGeom>
        </p:spPr>
      </p:pic>
    </p:spTree>
    <p:extLst>
      <p:ext uri="{BB962C8B-B14F-4D97-AF65-F5344CB8AC3E}">
        <p14:creationId xmlns:p14="http://schemas.microsoft.com/office/powerpoint/2010/main" val="35473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7217-C359-460E-38ED-607EC01DFAF5}"/>
              </a:ext>
            </a:extLst>
          </p:cNvPr>
          <p:cNvSpPr>
            <a:spLocks noGrp="1"/>
          </p:cNvSpPr>
          <p:nvPr>
            <p:ph type="title"/>
          </p:nvPr>
        </p:nvSpPr>
        <p:spPr/>
        <p:txBody>
          <a:bodyPr/>
          <a:lstStyle/>
          <a:p>
            <a:r>
              <a:rPr lang="en-US" dirty="0"/>
              <a:t>Outlier analysis 2 – outlier member supervision ratios</a:t>
            </a:r>
          </a:p>
        </p:txBody>
      </p:sp>
      <p:sp>
        <p:nvSpPr>
          <p:cNvPr id="3" name="Content Placeholder 2">
            <a:extLst>
              <a:ext uri="{FF2B5EF4-FFF2-40B4-BE49-F238E27FC236}">
                <a16:creationId xmlns:a16="http://schemas.microsoft.com/office/drawing/2014/main" id="{E892475C-EE84-1A12-A306-436983F5434C}"/>
              </a:ext>
            </a:extLst>
          </p:cNvPr>
          <p:cNvSpPr>
            <a:spLocks noGrp="1"/>
          </p:cNvSpPr>
          <p:nvPr>
            <p:ph idx="1"/>
          </p:nvPr>
        </p:nvSpPr>
        <p:spPr>
          <a:xfrm>
            <a:off x="292608" y="1197864"/>
            <a:ext cx="3906168" cy="4744403"/>
          </a:xfrm>
        </p:spPr>
        <p:txBody>
          <a:bodyPr>
            <a:normAutofit fontScale="77500" lnSpcReduction="20000"/>
          </a:bodyPr>
          <a:lstStyle/>
          <a:p>
            <a:pPr>
              <a:lnSpc>
                <a:spcPct val="118000"/>
              </a:lnSpc>
            </a:pPr>
            <a:r>
              <a:rPr lang="en-US" dirty="0">
                <a:solidFill>
                  <a:schemeClr val="bg2">
                    <a:lumMod val="10000"/>
                  </a:schemeClr>
                </a:solidFill>
              </a:rPr>
              <a:t>The OIG identified providers who submitted claims </a:t>
            </a:r>
            <a:r>
              <a:rPr lang="en-US" b="1" dirty="0">
                <a:solidFill>
                  <a:schemeClr val="bg2">
                    <a:lumMod val="10000"/>
                  </a:schemeClr>
                </a:solidFill>
              </a:rPr>
              <a:t>exceeding the 10:1 tech-to-LABA ratio </a:t>
            </a:r>
            <a:r>
              <a:rPr lang="en-US" dirty="0">
                <a:solidFill>
                  <a:schemeClr val="bg2">
                    <a:lumMod val="10000"/>
                  </a:schemeClr>
                </a:solidFill>
              </a:rPr>
              <a:t>across all MassHealth ABA providers.</a:t>
            </a:r>
          </a:p>
          <a:p>
            <a:pPr>
              <a:lnSpc>
                <a:spcPct val="118000"/>
              </a:lnSpc>
            </a:pPr>
            <a:r>
              <a:rPr lang="en-US" dirty="0">
                <a:solidFill>
                  <a:schemeClr val="bg2">
                    <a:lumMod val="10000"/>
                  </a:schemeClr>
                </a:solidFill>
              </a:rPr>
              <a:t> In the aggregate, ABA providers </a:t>
            </a:r>
            <a:r>
              <a:rPr lang="en-US" b="1" dirty="0">
                <a:solidFill>
                  <a:schemeClr val="bg2">
                    <a:lumMod val="10000"/>
                  </a:schemeClr>
                </a:solidFill>
              </a:rPr>
              <a:t>exceeded the supervision ratio for 1,831 MassHealth members</a:t>
            </a:r>
            <a:r>
              <a:rPr lang="en-US" dirty="0">
                <a:solidFill>
                  <a:schemeClr val="bg2">
                    <a:lumMod val="10000"/>
                  </a:schemeClr>
                </a:solidFill>
              </a:rPr>
              <a:t>.</a:t>
            </a:r>
          </a:p>
          <a:p>
            <a:pPr>
              <a:lnSpc>
                <a:spcPct val="118000"/>
              </a:lnSpc>
            </a:pPr>
            <a:r>
              <a:rPr lang="en-US" dirty="0">
                <a:solidFill>
                  <a:schemeClr val="bg2">
                    <a:lumMod val="10000"/>
                  </a:schemeClr>
                </a:solidFill>
              </a:rPr>
              <a:t>The table identifies </a:t>
            </a:r>
            <a:r>
              <a:rPr lang="en-US" b="1" dirty="0">
                <a:solidFill>
                  <a:schemeClr val="bg2">
                    <a:lumMod val="10000"/>
                  </a:schemeClr>
                </a:solidFill>
              </a:rPr>
              <a:t>the top 10 members and their providers </a:t>
            </a:r>
            <a:r>
              <a:rPr lang="en-US" dirty="0">
                <a:solidFill>
                  <a:schemeClr val="bg2">
                    <a:lumMod val="10000"/>
                  </a:schemeClr>
                </a:solidFill>
              </a:rPr>
              <a:t>who exceeded the required BT-to-LABA supervision ratio.</a:t>
            </a:r>
          </a:p>
        </p:txBody>
      </p:sp>
      <p:sp>
        <p:nvSpPr>
          <p:cNvPr id="4" name="Slide Number Placeholder 3">
            <a:extLst>
              <a:ext uri="{FF2B5EF4-FFF2-40B4-BE49-F238E27FC236}">
                <a16:creationId xmlns:a16="http://schemas.microsoft.com/office/drawing/2014/main" id="{6E3BCF98-0092-9EFF-F41D-4BFD5364231F}"/>
              </a:ext>
            </a:extLst>
          </p:cNvPr>
          <p:cNvSpPr>
            <a:spLocks noGrp="1"/>
          </p:cNvSpPr>
          <p:nvPr>
            <p:ph type="sldNum" sz="quarter" idx="12"/>
          </p:nvPr>
        </p:nvSpPr>
        <p:spPr/>
        <p:txBody>
          <a:bodyPr/>
          <a:lstStyle/>
          <a:p>
            <a:fld id="{3E60B8E1-1AAA-493F-A53E-37C573D27C10}" type="slidenum">
              <a:rPr lang="en-US" smtClean="0"/>
              <a:t>21</a:t>
            </a:fld>
            <a:endParaRPr lang="en-US" dirty="0"/>
          </a:p>
        </p:txBody>
      </p:sp>
      <p:pic>
        <p:nvPicPr>
          <p:cNvPr id="6" name="Picture 5">
            <a:extLst>
              <a:ext uri="{FF2B5EF4-FFF2-40B4-BE49-F238E27FC236}">
                <a16:creationId xmlns:a16="http://schemas.microsoft.com/office/drawing/2014/main" id="{CE516ABF-F514-B933-3BC1-755335B288D9}"/>
              </a:ext>
            </a:extLst>
          </p:cNvPr>
          <p:cNvPicPr>
            <a:picLocks noChangeAspect="1"/>
          </p:cNvPicPr>
          <p:nvPr/>
        </p:nvPicPr>
        <p:blipFill>
          <a:blip r:embed="rId2"/>
          <a:stretch>
            <a:fillRect/>
          </a:stretch>
        </p:blipFill>
        <p:spPr>
          <a:xfrm>
            <a:off x="4305728" y="1377493"/>
            <a:ext cx="7853484" cy="4103014"/>
          </a:xfrm>
          <a:prstGeom prst="rect">
            <a:avLst/>
          </a:prstGeom>
        </p:spPr>
      </p:pic>
    </p:spTree>
    <p:extLst>
      <p:ext uri="{BB962C8B-B14F-4D97-AF65-F5344CB8AC3E}">
        <p14:creationId xmlns:p14="http://schemas.microsoft.com/office/powerpoint/2010/main" val="328359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519C-978C-F649-D62E-DCA043BAE127}"/>
              </a:ext>
            </a:extLst>
          </p:cNvPr>
          <p:cNvSpPr>
            <a:spLocks noGrp="1"/>
          </p:cNvSpPr>
          <p:nvPr>
            <p:ph type="title"/>
          </p:nvPr>
        </p:nvSpPr>
        <p:spPr/>
        <p:txBody>
          <a:bodyPr/>
          <a:lstStyle/>
          <a:p>
            <a:r>
              <a:rPr lang="en-US" dirty="0"/>
              <a:t>Outlier analysis 3 – impossible billing claims</a:t>
            </a:r>
          </a:p>
        </p:txBody>
      </p:sp>
      <p:sp>
        <p:nvSpPr>
          <p:cNvPr id="3" name="Content Placeholder 2">
            <a:extLst>
              <a:ext uri="{FF2B5EF4-FFF2-40B4-BE49-F238E27FC236}">
                <a16:creationId xmlns:a16="http://schemas.microsoft.com/office/drawing/2014/main" id="{9D5741AE-0A75-A287-C638-E3FBDAED119C}"/>
              </a:ext>
            </a:extLst>
          </p:cNvPr>
          <p:cNvSpPr>
            <a:spLocks noGrp="1"/>
          </p:cNvSpPr>
          <p:nvPr>
            <p:ph idx="1"/>
          </p:nvPr>
        </p:nvSpPr>
        <p:spPr>
          <a:xfrm>
            <a:off x="292608" y="1197864"/>
            <a:ext cx="4382030" cy="4744403"/>
          </a:xfrm>
        </p:spPr>
        <p:txBody>
          <a:bodyPr>
            <a:normAutofit fontScale="85000" lnSpcReduction="20000"/>
          </a:bodyPr>
          <a:lstStyle/>
          <a:p>
            <a:pPr>
              <a:lnSpc>
                <a:spcPct val="128000"/>
              </a:lnSpc>
              <a:spcBef>
                <a:spcPts val="600"/>
              </a:spcBef>
              <a:spcAft>
                <a:spcPts val="600"/>
              </a:spcAft>
            </a:pPr>
            <a:r>
              <a:rPr lang="en-US" dirty="0">
                <a:solidFill>
                  <a:schemeClr val="bg2">
                    <a:lumMod val="10000"/>
                  </a:schemeClr>
                </a:solidFill>
              </a:rPr>
              <a:t>The OIG identified 627 “impossible billing” claims with </a:t>
            </a:r>
            <a:r>
              <a:rPr lang="en-US" b="1" dirty="0">
                <a:solidFill>
                  <a:schemeClr val="bg2">
                    <a:lumMod val="10000"/>
                  </a:schemeClr>
                </a:solidFill>
              </a:rPr>
              <a:t>more than 24 hours of ABA services rendered to a member </a:t>
            </a:r>
            <a:r>
              <a:rPr lang="en-US" dirty="0">
                <a:solidFill>
                  <a:schemeClr val="bg2">
                    <a:lumMod val="10000"/>
                  </a:schemeClr>
                </a:solidFill>
              </a:rPr>
              <a:t>on a given service date, based on the units submitted. </a:t>
            </a:r>
          </a:p>
          <a:p>
            <a:pPr>
              <a:lnSpc>
                <a:spcPct val="128000"/>
              </a:lnSpc>
              <a:spcBef>
                <a:spcPts val="600"/>
              </a:spcBef>
              <a:spcAft>
                <a:spcPts val="600"/>
              </a:spcAft>
            </a:pPr>
            <a:r>
              <a:rPr lang="en-US" dirty="0">
                <a:solidFill>
                  <a:schemeClr val="bg2">
                    <a:lumMod val="10000"/>
                  </a:schemeClr>
                </a:solidFill>
              </a:rPr>
              <a:t>MassHealth paid $1,368,929 for these claims, </a:t>
            </a:r>
            <a:r>
              <a:rPr lang="en-US" b="1" dirty="0">
                <a:solidFill>
                  <a:schemeClr val="bg2">
                    <a:lumMod val="10000"/>
                  </a:schemeClr>
                </a:solidFill>
              </a:rPr>
              <a:t>with $439,632 attributable to the share of claims that passed the 24-hour mark. </a:t>
            </a:r>
            <a:endParaRPr lang="en-US"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878C9A-41C8-CCF0-1332-10BECC749E99}"/>
              </a:ext>
            </a:extLst>
          </p:cNvPr>
          <p:cNvSpPr>
            <a:spLocks noGrp="1"/>
          </p:cNvSpPr>
          <p:nvPr>
            <p:ph type="sldNum" sz="quarter" idx="12"/>
          </p:nvPr>
        </p:nvSpPr>
        <p:spPr/>
        <p:txBody>
          <a:bodyPr/>
          <a:lstStyle/>
          <a:p>
            <a:fld id="{3E60B8E1-1AAA-493F-A53E-37C573D27C10}" type="slidenum">
              <a:rPr lang="en-US" smtClean="0"/>
              <a:t>22</a:t>
            </a:fld>
            <a:endParaRPr lang="en-US" dirty="0"/>
          </a:p>
        </p:txBody>
      </p:sp>
      <p:pic>
        <p:nvPicPr>
          <p:cNvPr id="6" name="Picture 5">
            <a:extLst>
              <a:ext uri="{FF2B5EF4-FFF2-40B4-BE49-F238E27FC236}">
                <a16:creationId xmlns:a16="http://schemas.microsoft.com/office/drawing/2014/main" id="{BD1ECBF9-7264-1870-392A-D69BA482DE82}"/>
              </a:ext>
            </a:extLst>
          </p:cNvPr>
          <p:cNvPicPr>
            <a:picLocks noChangeAspect="1"/>
          </p:cNvPicPr>
          <p:nvPr/>
        </p:nvPicPr>
        <p:blipFill>
          <a:blip r:embed="rId2"/>
          <a:stretch>
            <a:fillRect/>
          </a:stretch>
        </p:blipFill>
        <p:spPr>
          <a:xfrm>
            <a:off x="4960277" y="1548837"/>
            <a:ext cx="6838149" cy="3760326"/>
          </a:xfrm>
          <a:prstGeom prst="rect">
            <a:avLst/>
          </a:prstGeom>
        </p:spPr>
      </p:pic>
    </p:spTree>
    <p:extLst>
      <p:ext uri="{BB962C8B-B14F-4D97-AF65-F5344CB8AC3E}">
        <p14:creationId xmlns:p14="http://schemas.microsoft.com/office/powerpoint/2010/main" val="342325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2958-D7E1-A845-A348-5FC01EB3356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F69D25C-C196-D175-27DF-ABB99D424D4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7CDD460-BB90-5DC9-80AE-A0EF27E7CC49}"/>
              </a:ext>
            </a:extLst>
          </p:cNvPr>
          <p:cNvSpPr>
            <a:spLocks noGrp="1"/>
          </p:cNvSpPr>
          <p:nvPr>
            <p:ph type="sldNum" sz="quarter" idx="12"/>
          </p:nvPr>
        </p:nvSpPr>
        <p:spPr/>
        <p:txBody>
          <a:bodyPr/>
          <a:lstStyle/>
          <a:p>
            <a:fld id="{3E60B8E1-1AAA-493F-A53E-37C573D27C10}" type="slidenum">
              <a:rPr lang="en-US" smtClean="0"/>
              <a:t>23</a:t>
            </a:fld>
            <a:endParaRPr lang="en-US" dirty="0"/>
          </a:p>
        </p:txBody>
      </p:sp>
    </p:spTree>
    <p:extLst>
      <p:ext uri="{BB962C8B-B14F-4D97-AF65-F5344CB8AC3E}">
        <p14:creationId xmlns:p14="http://schemas.microsoft.com/office/powerpoint/2010/main" val="270327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48F6B-0023-D56B-9374-6B63B5FD40D2}"/>
              </a:ext>
            </a:extLst>
          </p:cNvPr>
          <p:cNvSpPr>
            <a:spLocks noGrp="1"/>
          </p:cNvSpPr>
          <p:nvPr>
            <p:ph type="title"/>
          </p:nvPr>
        </p:nvSpPr>
        <p:spPr/>
        <p:txBody>
          <a:bodyPr/>
          <a:lstStyle/>
          <a:p>
            <a:r>
              <a:rPr lang="en-US" dirty="0"/>
              <a:t>Why does the OIG incorporate data analytics?</a:t>
            </a:r>
          </a:p>
        </p:txBody>
      </p:sp>
      <p:sp>
        <p:nvSpPr>
          <p:cNvPr id="4" name="Slide Number Placeholder 3">
            <a:extLst>
              <a:ext uri="{FF2B5EF4-FFF2-40B4-BE49-F238E27FC236}">
                <a16:creationId xmlns:a16="http://schemas.microsoft.com/office/drawing/2014/main" id="{C73AF255-D8A9-CF39-4BC6-DD9337F8B8F7}"/>
              </a:ext>
            </a:extLst>
          </p:cNvPr>
          <p:cNvSpPr>
            <a:spLocks noGrp="1"/>
          </p:cNvSpPr>
          <p:nvPr>
            <p:ph type="sldNum" sz="quarter" idx="12"/>
          </p:nvPr>
        </p:nvSpPr>
        <p:spPr/>
        <p:txBody>
          <a:bodyPr/>
          <a:lstStyle/>
          <a:p>
            <a:fld id="{3E60B8E1-1AAA-493F-A53E-37C573D27C10}" type="slidenum">
              <a:rPr lang="en-US" smtClean="0"/>
              <a:t>3</a:t>
            </a:fld>
            <a:endParaRPr lang="en-US" dirty="0"/>
          </a:p>
        </p:txBody>
      </p:sp>
      <p:sp>
        <p:nvSpPr>
          <p:cNvPr id="6" name="TextBox 5">
            <a:extLst>
              <a:ext uri="{FF2B5EF4-FFF2-40B4-BE49-F238E27FC236}">
                <a16:creationId xmlns:a16="http://schemas.microsoft.com/office/drawing/2014/main" id="{96CA13E7-D2AB-FF47-6773-8F04BE664259}"/>
              </a:ext>
            </a:extLst>
          </p:cNvPr>
          <p:cNvSpPr txBox="1"/>
          <p:nvPr/>
        </p:nvSpPr>
        <p:spPr>
          <a:xfrm>
            <a:off x="293297" y="1033475"/>
            <a:ext cx="4242816" cy="2532888"/>
          </a:xfrm>
          <a:prstGeom prst="cloud">
            <a:avLst/>
          </a:prstGeom>
          <a:solidFill>
            <a:schemeClr val="accent2"/>
          </a:solidFill>
          <a:ln w="22225">
            <a:solidFill>
              <a:schemeClr val="accent2"/>
            </a:solidFill>
          </a:ln>
        </p:spPr>
        <p:txBody>
          <a:bodyPr wrap="square" tIns="91440" bIns="91440">
            <a:noAutofit/>
          </a:bodyPr>
          <a:lstStyle>
            <a:defPPr>
              <a:defRPr lang="en-US"/>
            </a:defPPr>
            <a:lvl1pPr algn="ctr"/>
          </a:lstStyle>
          <a:p>
            <a:r>
              <a:rPr lang="en-US" b="1" dirty="0">
                <a:solidFill>
                  <a:schemeClr val="bg1"/>
                </a:solidFill>
              </a:rPr>
              <a:t>Proactive approach to detect potential fraud, waste and/or abuse by developing data-driven investigative leads</a:t>
            </a:r>
          </a:p>
        </p:txBody>
      </p:sp>
      <p:sp>
        <p:nvSpPr>
          <p:cNvPr id="8" name="TextBox 7">
            <a:extLst>
              <a:ext uri="{FF2B5EF4-FFF2-40B4-BE49-F238E27FC236}">
                <a16:creationId xmlns:a16="http://schemas.microsoft.com/office/drawing/2014/main" id="{8C25A30A-0334-AE97-8C90-8543C53A6CA5}"/>
              </a:ext>
            </a:extLst>
          </p:cNvPr>
          <p:cNvSpPr txBox="1"/>
          <p:nvPr/>
        </p:nvSpPr>
        <p:spPr>
          <a:xfrm>
            <a:off x="2157986" y="3579824"/>
            <a:ext cx="4238625" cy="2528074"/>
          </a:xfrm>
          <a:prstGeom prst="cloud">
            <a:avLst/>
          </a:prstGeom>
          <a:solidFill>
            <a:schemeClr val="tx2"/>
          </a:solidFill>
          <a:ln w="22225">
            <a:solidFill>
              <a:schemeClr val="accent1"/>
            </a:solidFill>
          </a:ln>
        </p:spPr>
        <p:txBody>
          <a:bodyPr wrap="square" tIns="91440" bIns="91440">
            <a:noAutofit/>
          </a:bodyPr>
          <a:lstStyle>
            <a:defPPr>
              <a:defRPr lang="en-US"/>
            </a:defPPr>
            <a:lvl1pPr algn="ctr">
              <a:defRPr b="1">
                <a:solidFill>
                  <a:schemeClr val="bg1"/>
                </a:solidFill>
              </a:defRPr>
            </a:lvl1pPr>
          </a:lstStyle>
          <a:p>
            <a:r>
              <a:rPr lang="en-US" dirty="0"/>
              <a:t>Identify high risk areas and uncover systemic issues and root causes by analyzing trends, anomalies and outliers</a:t>
            </a:r>
          </a:p>
        </p:txBody>
      </p:sp>
      <p:sp>
        <p:nvSpPr>
          <p:cNvPr id="11" name="TextBox 10">
            <a:extLst>
              <a:ext uri="{FF2B5EF4-FFF2-40B4-BE49-F238E27FC236}">
                <a16:creationId xmlns:a16="http://schemas.microsoft.com/office/drawing/2014/main" id="{5C6EF2A1-7EE9-3C03-065F-969989330A0C}"/>
              </a:ext>
            </a:extLst>
          </p:cNvPr>
          <p:cNvSpPr txBox="1"/>
          <p:nvPr/>
        </p:nvSpPr>
        <p:spPr>
          <a:xfrm>
            <a:off x="5815586" y="971607"/>
            <a:ext cx="4238625" cy="2528074"/>
          </a:xfrm>
          <a:prstGeom prst="cloud">
            <a:avLst/>
          </a:prstGeom>
          <a:solidFill>
            <a:srgbClr val="787EBD"/>
          </a:solidFill>
          <a:ln w="22225">
            <a:solidFill>
              <a:srgbClr val="787EBD"/>
            </a:solidFill>
          </a:ln>
        </p:spPr>
        <p:txBody>
          <a:bodyPr wrap="square" tIns="91440" bIns="91440">
            <a:noAutofit/>
          </a:bodyPr>
          <a:lstStyle>
            <a:defPPr>
              <a:defRPr lang="en-US"/>
            </a:defPPr>
            <a:lvl1pPr algn="ctr">
              <a:defRPr b="1">
                <a:solidFill>
                  <a:schemeClr val="bg1"/>
                </a:solidFill>
              </a:defRPr>
            </a:lvl1pPr>
          </a:lstStyle>
          <a:p>
            <a:r>
              <a:rPr lang="en-US" dirty="0"/>
              <a:t>Use technical capabilities (e.g., web and PDF scraping) to derive insights from unstructured data and decrease manual effort for staff</a:t>
            </a:r>
          </a:p>
        </p:txBody>
      </p:sp>
      <p:sp>
        <p:nvSpPr>
          <p:cNvPr id="12" name="TextBox 11">
            <a:extLst>
              <a:ext uri="{FF2B5EF4-FFF2-40B4-BE49-F238E27FC236}">
                <a16:creationId xmlns:a16="http://schemas.microsoft.com/office/drawing/2014/main" id="{3B550077-A9AD-D6D9-E157-D6A5AAE085EC}"/>
              </a:ext>
            </a:extLst>
          </p:cNvPr>
          <p:cNvSpPr txBox="1"/>
          <p:nvPr/>
        </p:nvSpPr>
        <p:spPr>
          <a:xfrm>
            <a:off x="7733726" y="3694912"/>
            <a:ext cx="4238625" cy="2528074"/>
          </a:xfrm>
          <a:prstGeom prst="cloud">
            <a:avLst/>
          </a:prstGeom>
          <a:solidFill>
            <a:schemeClr val="bg1">
              <a:lumMod val="65000"/>
            </a:schemeClr>
          </a:solidFill>
          <a:ln w="22225">
            <a:solidFill>
              <a:schemeClr val="bg1">
                <a:lumMod val="65000"/>
              </a:schemeClr>
            </a:solidFill>
          </a:ln>
        </p:spPr>
        <p:txBody>
          <a:bodyPr wrap="square" tIns="91440" bIns="91440">
            <a:noAutofit/>
          </a:bodyPr>
          <a:lstStyle>
            <a:defPPr>
              <a:defRPr lang="en-US"/>
            </a:defPPr>
            <a:lvl1pPr algn="ctr">
              <a:defRPr b="1">
                <a:solidFill>
                  <a:schemeClr val="bg1"/>
                </a:solidFill>
              </a:defRPr>
            </a:lvl1pPr>
          </a:lstStyle>
          <a:p>
            <a:r>
              <a:rPr lang="en-US" dirty="0"/>
              <a:t>Apply statistical methodologies to reduce biases, improve reliability of results and forecast future trends</a:t>
            </a:r>
          </a:p>
        </p:txBody>
      </p:sp>
    </p:spTree>
    <p:extLst>
      <p:ext uri="{BB962C8B-B14F-4D97-AF65-F5344CB8AC3E}">
        <p14:creationId xmlns:p14="http://schemas.microsoft.com/office/powerpoint/2010/main" val="135145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3B-6EEC-093C-A3CC-7F3D8A298936}"/>
              </a:ext>
            </a:extLst>
          </p:cNvPr>
          <p:cNvSpPr>
            <a:spLocks noGrp="1"/>
          </p:cNvSpPr>
          <p:nvPr>
            <p:ph type="title"/>
          </p:nvPr>
        </p:nvSpPr>
        <p:spPr/>
        <p:txBody>
          <a:bodyPr/>
          <a:lstStyle/>
          <a:p>
            <a:r>
              <a:rPr lang="en-US" dirty="0"/>
              <a:t>What types of analyses do we conduct?</a:t>
            </a:r>
          </a:p>
        </p:txBody>
      </p:sp>
      <p:sp>
        <p:nvSpPr>
          <p:cNvPr id="4" name="Slide Number Placeholder 3">
            <a:extLst>
              <a:ext uri="{FF2B5EF4-FFF2-40B4-BE49-F238E27FC236}">
                <a16:creationId xmlns:a16="http://schemas.microsoft.com/office/drawing/2014/main" id="{B785A19C-45D7-CECB-4354-157C0D1CD39D}"/>
              </a:ext>
            </a:extLst>
          </p:cNvPr>
          <p:cNvSpPr>
            <a:spLocks noGrp="1"/>
          </p:cNvSpPr>
          <p:nvPr>
            <p:ph type="sldNum" sz="quarter" idx="12"/>
          </p:nvPr>
        </p:nvSpPr>
        <p:spPr/>
        <p:txBody>
          <a:bodyPr/>
          <a:lstStyle/>
          <a:p>
            <a:fld id="{3E60B8E1-1AAA-493F-A53E-37C573D27C10}" type="slidenum">
              <a:rPr lang="en-US" smtClean="0"/>
              <a:t>4</a:t>
            </a:fld>
            <a:endParaRPr lang="en-US" dirty="0"/>
          </a:p>
        </p:txBody>
      </p:sp>
      <p:cxnSp>
        <p:nvCxnSpPr>
          <p:cNvPr id="31" name="Straight Arrow Connector 30">
            <a:extLst>
              <a:ext uri="{FF2B5EF4-FFF2-40B4-BE49-F238E27FC236}">
                <a16:creationId xmlns:a16="http://schemas.microsoft.com/office/drawing/2014/main" id="{A6DC3D7A-482D-661D-62DE-21DF7BBE6BC8}"/>
              </a:ext>
            </a:extLst>
          </p:cNvPr>
          <p:cNvCxnSpPr/>
          <p:nvPr/>
        </p:nvCxnSpPr>
        <p:spPr>
          <a:xfrm>
            <a:off x="466531" y="1035698"/>
            <a:ext cx="7445828" cy="51131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EEB6BE7-D9D7-AB31-53D6-7A1CADFAEC20}"/>
              </a:ext>
            </a:extLst>
          </p:cNvPr>
          <p:cNvSpPr/>
          <p:nvPr/>
        </p:nvSpPr>
        <p:spPr>
          <a:xfrm>
            <a:off x="963349" y="1246355"/>
            <a:ext cx="365760" cy="365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093EC6-3B16-34AD-E4C8-7DE33D2C5F2E}"/>
              </a:ext>
            </a:extLst>
          </p:cNvPr>
          <p:cNvSpPr/>
          <p:nvPr/>
        </p:nvSpPr>
        <p:spPr>
          <a:xfrm>
            <a:off x="2391434" y="2264643"/>
            <a:ext cx="365760" cy="365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E74481C-E578-0DF5-2D42-A2362395B55A}"/>
              </a:ext>
            </a:extLst>
          </p:cNvPr>
          <p:cNvSpPr/>
          <p:nvPr/>
        </p:nvSpPr>
        <p:spPr>
          <a:xfrm>
            <a:off x="3823820" y="3271169"/>
            <a:ext cx="365760" cy="365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78F1B89-525C-E55E-0767-F6E6C07FE45D}"/>
              </a:ext>
            </a:extLst>
          </p:cNvPr>
          <p:cNvSpPr/>
          <p:nvPr/>
        </p:nvSpPr>
        <p:spPr>
          <a:xfrm>
            <a:off x="5327180" y="4285750"/>
            <a:ext cx="365760" cy="365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298F781-FB29-108F-6D30-CEA99E1A01F0}"/>
              </a:ext>
            </a:extLst>
          </p:cNvPr>
          <p:cNvSpPr/>
          <p:nvPr/>
        </p:nvSpPr>
        <p:spPr>
          <a:xfrm>
            <a:off x="7114437" y="5496573"/>
            <a:ext cx="365760" cy="3650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0B9172A-ABB9-532A-8D4C-7775EDBDD0BE}"/>
              </a:ext>
            </a:extLst>
          </p:cNvPr>
          <p:cNvSpPr txBox="1"/>
          <p:nvPr/>
        </p:nvSpPr>
        <p:spPr>
          <a:xfrm>
            <a:off x="1329108" y="1217651"/>
            <a:ext cx="10532211" cy="369332"/>
          </a:xfrm>
          <a:prstGeom prst="rect">
            <a:avLst/>
          </a:prstGeom>
          <a:noFill/>
        </p:spPr>
        <p:txBody>
          <a:bodyPr wrap="square" rtlCol="0">
            <a:spAutoFit/>
          </a:bodyPr>
          <a:lstStyle/>
          <a:p>
            <a:r>
              <a:rPr lang="en-US" b="1" dirty="0">
                <a:solidFill>
                  <a:schemeClr val="bg2">
                    <a:lumMod val="10000"/>
                  </a:schemeClr>
                </a:solidFill>
              </a:rPr>
              <a:t>Exploratory</a:t>
            </a:r>
            <a:r>
              <a:rPr lang="en-US" dirty="0">
                <a:solidFill>
                  <a:schemeClr val="bg2">
                    <a:lumMod val="10000"/>
                  </a:schemeClr>
                </a:solidFill>
              </a:rPr>
              <a:t>: reviewing data to further understand the context and identify potential analyses</a:t>
            </a:r>
          </a:p>
        </p:txBody>
      </p:sp>
      <p:sp>
        <p:nvSpPr>
          <p:cNvPr id="39" name="TextBox 38">
            <a:extLst>
              <a:ext uri="{FF2B5EF4-FFF2-40B4-BE49-F238E27FC236}">
                <a16:creationId xmlns:a16="http://schemas.microsoft.com/office/drawing/2014/main" id="{A872A5AF-6A6C-E689-8A55-7EA6462E556F}"/>
              </a:ext>
            </a:extLst>
          </p:cNvPr>
          <p:cNvSpPr txBox="1"/>
          <p:nvPr/>
        </p:nvSpPr>
        <p:spPr>
          <a:xfrm>
            <a:off x="2948477" y="2127771"/>
            <a:ext cx="8726234" cy="646331"/>
          </a:xfrm>
          <a:prstGeom prst="rect">
            <a:avLst/>
          </a:prstGeom>
          <a:noFill/>
        </p:spPr>
        <p:txBody>
          <a:bodyPr wrap="square" rtlCol="0">
            <a:spAutoFit/>
          </a:bodyPr>
          <a:lstStyle/>
          <a:p>
            <a:r>
              <a:rPr lang="en-US" b="1" dirty="0">
                <a:solidFill>
                  <a:schemeClr val="bg2">
                    <a:lumMod val="10000"/>
                  </a:schemeClr>
                </a:solidFill>
              </a:rPr>
              <a:t>Descriptive</a:t>
            </a:r>
            <a:r>
              <a:rPr lang="en-US" dirty="0">
                <a:solidFill>
                  <a:schemeClr val="bg2">
                    <a:lumMod val="10000"/>
                  </a:schemeClr>
                </a:solidFill>
              </a:rPr>
              <a:t>: generating statistics that summarize data and provide a baseline understanding of the content </a:t>
            </a:r>
          </a:p>
        </p:txBody>
      </p:sp>
      <p:sp>
        <p:nvSpPr>
          <p:cNvPr id="40" name="TextBox 39">
            <a:extLst>
              <a:ext uri="{FF2B5EF4-FFF2-40B4-BE49-F238E27FC236}">
                <a16:creationId xmlns:a16="http://schemas.microsoft.com/office/drawing/2014/main" id="{CD6600FE-15E1-D588-1E54-FA26B361CDD7}"/>
              </a:ext>
            </a:extLst>
          </p:cNvPr>
          <p:cNvSpPr txBox="1"/>
          <p:nvPr/>
        </p:nvSpPr>
        <p:spPr>
          <a:xfrm>
            <a:off x="7612004" y="5283115"/>
            <a:ext cx="4249315" cy="646331"/>
          </a:xfrm>
          <a:prstGeom prst="rect">
            <a:avLst/>
          </a:prstGeom>
          <a:noFill/>
        </p:spPr>
        <p:txBody>
          <a:bodyPr wrap="square" rtlCol="0">
            <a:spAutoFit/>
          </a:bodyPr>
          <a:lstStyle/>
          <a:p>
            <a:r>
              <a:rPr lang="en-US" b="1" dirty="0">
                <a:solidFill>
                  <a:schemeClr val="bg2">
                    <a:lumMod val="10000"/>
                  </a:schemeClr>
                </a:solidFill>
              </a:rPr>
              <a:t>Predictive</a:t>
            </a:r>
            <a:r>
              <a:rPr lang="en-US" dirty="0">
                <a:solidFill>
                  <a:schemeClr val="bg2">
                    <a:lumMod val="10000"/>
                  </a:schemeClr>
                </a:solidFill>
              </a:rPr>
              <a:t>: using historical data to identify the likelihood of future events </a:t>
            </a:r>
          </a:p>
        </p:txBody>
      </p:sp>
      <p:sp>
        <p:nvSpPr>
          <p:cNvPr id="3" name="TextBox 2">
            <a:extLst>
              <a:ext uri="{FF2B5EF4-FFF2-40B4-BE49-F238E27FC236}">
                <a16:creationId xmlns:a16="http://schemas.microsoft.com/office/drawing/2014/main" id="{6CE28728-6E33-BF00-D8E0-5E5F4EC1FE86}"/>
              </a:ext>
            </a:extLst>
          </p:cNvPr>
          <p:cNvSpPr txBox="1"/>
          <p:nvPr/>
        </p:nvSpPr>
        <p:spPr>
          <a:xfrm>
            <a:off x="5856670" y="4117138"/>
            <a:ext cx="6004649" cy="646331"/>
          </a:xfrm>
          <a:prstGeom prst="rect">
            <a:avLst/>
          </a:prstGeom>
          <a:noFill/>
        </p:spPr>
        <p:txBody>
          <a:bodyPr wrap="square" rtlCol="0">
            <a:spAutoFit/>
          </a:bodyPr>
          <a:lstStyle/>
          <a:p>
            <a:r>
              <a:rPr lang="en-US" b="1" dirty="0">
                <a:solidFill>
                  <a:schemeClr val="bg2">
                    <a:lumMod val="10000"/>
                  </a:schemeClr>
                </a:solidFill>
              </a:rPr>
              <a:t>Statistical</a:t>
            </a:r>
            <a:r>
              <a:rPr lang="en-US" dirty="0">
                <a:solidFill>
                  <a:schemeClr val="bg2">
                    <a:lumMod val="10000"/>
                  </a:schemeClr>
                </a:solidFill>
              </a:rPr>
              <a:t>: using techniques to identify relationships and trends in the data and test relationships</a:t>
            </a:r>
          </a:p>
        </p:txBody>
      </p:sp>
      <p:sp>
        <p:nvSpPr>
          <p:cNvPr id="6" name="TextBox 5">
            <a:extLst>
              <a:ext uri="{FF2B5EF4-FFF2-40B4-BE49-F238E27FC236}">
                <a16:creationId xmlns:a16="http://schemas.microsoft.com/office/drawing/2014/main" id="{78689DC5-B8D8-0A68-AAE1-30F4C8BC3EDF}"/>
              </a:ext>
            </a:extLst>
          </p:cNvPr>
          <p:cNvSpPr txBox="1"/>
          <p:nvPr/>
        </p:nvSpPr>
        <p:spPr>
          <a:xfrm>
            <a:off x="4366882" y="3230998"/>
            <a:ext cx="7494437" cy="369332"/>
          </a:xfrm>
          <a:prstGeom prst="rect">
            <a:avLst/>
          </a:prstGeom>
          <a:noFill/>
        </p:spPr>
        <p:txBody>
          <a:bodyPr wrap="square" rtlCol="0">
            <a:spAutoFit/>
          </a:bodyPr>
          <a:lstStyle/>
          <a:p>
            <a:r>
              <a:rPr lang="en-US" b="1" dirty="0">
                <a:solidFill>
                  <a:schemeClr val="bg2">
                    <a:lumMod val="10000"/>
                  </a:schemeClr>
                </a:solidFill>
              </a:rPr>
              <a:t>Investigative</a:t>
            </a:r>
            <a:r>
              <a:rPr lang="en-US" dirty="0">
                <a:solidFill>
                  <a:schemeClr val="bg2">
                    <a:lumMod val="10000"/>
                  </a:schemeClr>
                </a:solidFill>
              </a:rPr>
              <a:t>: analyzing data with a specific investigative purpose in mind</a:t>
            </a:r>
          </a:p>
        </p:txBody>
      </p:sp>
    </p:spTree>
    <p:extLst>
      <p:ext uri="{BB962C8B-B14F-4D97-AF65-F5344CB8AC3E}">
        <p14:creationId xmlns:p14="http://schemas.microsoft.com/office/powerpoint/2010/main" val="40925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1DB5D-1177-037A-1E02-8C90355EDD82}"/>
              </a:ext>
            </a:extLst>
          </p:cNvPr>
          <p:cNvSpPr>
            <a:spLocks noGrp="1"/>
          </p:cNvSpPr>
          <p:nvPr>
            <p:ph type="title"/>
          </p:nvPr>
        </p:nvSpPr>
        <p:spPr/>
        <p:txBody>
          <a:bodyPr/>
          <a:lstStyle/>
          <a:p>
            <a:r>
              <a:rPr lang="en-US" dirty="0"/>
              <a:t>What types of datasets do we use for investigations?</a:t>
            </a:r>
          </a:p>
        </p:txBody>
      </p:sp>
      <p:sp>
        <p:nvSpPr>
          <p:cNvPr id="4" name="Slide Number Placeholder 3">
            <a:extLst>
              <a:ext uri="{FF2B5EF4-FFF2-40B4-BE49-F238E27FC236}">
                <a16:creationId xmlns:a16="http://schemas.microsoft.com/office/drawing/2014/main" id="{8AA68D10-8E44-D59B-BC08-E02387860E3D}"/>
              </a:ext>
            </a:extLst>
          </p:cNvPr>
          <p:cNvSpPr>
            <a:spLocks noGrp="1"/>
          </p:cNvSpPr>
          <p:nvPr>
            <p:ph type="sldNum" sz="quarter" idx="12"/>
          </p:nvPr>
        </p:nvSpPr>
        <p:spPr/>
        <p:txBody>
          <a:bodyPr/>
          <a:lstStyle/>
          <a:p>
            <a:fld id="{3E60B8E1-1AAA-493F-A53E-37C573D27C10}" type="slidenum">
              <a:rPr lang="en-US" smtClean="0"/>
              <a:t>5</a:t>
            </a:fld>
            <a:endParaRPr lang="en-US" dirty="0"/>
          </a:p>
        </p:txBody>
      </p:sp>
      <p:sp>
        <p:nvSpPr>
          <p:cNvPr id="6" name="TextBox 5">
            <a:extLst>
              <a:ext uri="{FF2B5EF4-FFF2-40B4-BE49-F238E27FC236}">
                <a16:creationId xmlns:a16="http://schemas.microsoft.com/office/drawing/2014/main" id="{760EBDAC-67E6-A7F3-5D3B-E59CA073DCEB}"/>
              </a:ext>
            </a:extLst>
          </p:cNvPr>
          <p:cNvSpPr txBox="1"/>
          <p:nvPr/>
        </p:nvSpPr>
        <p:spPr>
          <a:xfrm>
            <a:off x="492191" y="1033660"/>
            <a:ext cx="2008413" cy="785310"/>
          </a:xfrm>
          <a:prstGeom prst="rect">
            <a:avLst/>
          </a:prstGeom>
          <a:solidFill>
            <a:schemeClr val="tx2"/>
          </a:solidFill>
          <a:ln>
            <a:solidFill>
              <a:schemeClr val="accent1"/>
            </a:solidFill>
          </a:ln>
        </p:spPr>
        <p:txBody>
          <a:bodyPr wrap="square" anchor="ctr" anchorCtr="0">
            <a:noAutofit/>
          </a:bodyPr>
          <a:lstStyle/>
          <a:p>
            <a:r>
              <a:rPr lang="en-US" b="1" dirty="0">
                <a:solidFill>
                  <a:schemeClr val="bg1"/>
                </a:solidFill>
              </a:rPr>
              <a:t>Vendor data</a:t>
            </a:r>
          </a:p>
        </p:txBody>
      </p:sp>
      <p:sp>
        <p:nvSpPr>
          <p:cNvPr id="8" name="TextBox 7">
            <a:extLst>
              <a:ext uri="{FF2B5EF4-FFF2-40B4-BE49-F238E27FC236}">
                <a16:creationId xmlns:a16="http://schemas.microsoft.com/office/drawing/2014/main" id="{9AA27673-FCA1-9690-F844-91EC26725679}"/>
              </a:ext>
            </a:extLst>
          </p:cNvPr>
          <p:cNvSpPr txBox="1"/>
          <p:nvPr/>
        </p:nvSpPr>
        <p:spPr>
          <a:xfrm>
            <a:off x="492191" y="3201762"/>
            <a:ext cx="2011680" cy="777240"/>
          </a:xfrm>
          <a:prstGeom prst="rect">
            <a:avLst/>
          </a:prstGeom>
          <a:solidFill>
            <a:schemeClr val="tx2"/>
          </a:solidFill>
          <a:ln>
            <a:solidFill>
              <a:schemeClr val="accent1"/>
            </a:solidFill>
          </a:ln>
        </p:spPr>
        <p:txBody>
          <a:bodyPr wrap="square" anchor="ctr" anchorCtr="0">
            <a:noAutofit/>
          </a:bodyPr>
          <a:lstStyle>
            <a:defPPr>
              <a:defRPr lang="en-US"/>
            </a:defPPr>
            <a:lvl1pPr>
              <a:defRPr b="1">
                <a:solidFill>
                  <a:schemeClr val="bg1"/>
                </a:solidFill>
              </a:defRPr>
            </a:lvl1pPr>
          </a:lstStyle>
          <a:p>
            <a:r>
              <a:rPr lang="en-US" dirty="0"/>
              <a:t>Investigations data</a:t>
            </a:r>
          </a:p>
        </p:txBody>
      </p:sp>
      <p:sp>
        <p:nvSpPr>
          <p:cNvPr id="10" name="TextBox 9">
            <a:extLst>
              <a:ext uri="{FF2B5EF4-FFF2-40B4-BE49-F238E27FC236}">
                <a16:creationId xmlns:a16="http://schemas.microsoft.com/office/drawing/2014/main" id="{6DED2A78-1ACE-EEF0-A3F6-12271DC78C09}"/>
              </a:ext>
            </a:extLst>
          </p:cNvPr>
          <p:cNvSpPr txBox="1"/>
          <p:nvPr/>
        </p:nvSpPr>
        <p:spPr>
          <a:xfrm>
            <a:off x="492191" y="4287944"/>
            <a:ext cx="2011680" cy="777240"/>
          </a:xfrm>
          <a:prstGeom prst="rect">
            <a:avLst/>
          </a:prstGeom>
          <a:solidFill>
            <a:schemeClr val="tx2"/>
          </a:solidFill>
          <a:ln>
            <a:solidFill>
              <a:schemeClr val="accent1"/>
            </a:solidFill>
          </a:ln>
        </p:spPr>
        <p:txBody>
          <a:bodyPr wrap="square" anchor="ctr" anchorCtr="0">
            <a:noAutofit/>
          </a:bodyPr>
          <a:lstStyle>
            <a:defPPr>
              <a:defRPr lang="en-US"/>
            </a:defPPr>
            <a:lvl1pPr>
              <a:defRPr b="1">
                <a:solidFill>
                  <a:schemeClr val="bg1"/>
                </a:solidFill>
              </a:defRPr>
            </a:lvl1pPr>
          </a:lstStyle>
          <a:p>
            <a:r>
              <a:rPr lang="en-US" dirty="0"/>
              <a:t>Program data</a:t>
            </a:r>
          </a:p>
        </p:txBody>
      </p:sp>
      <p:sp>
        <p:nvSpPr>
          <p:cNvPr id="14" name="TextBox 13">
            <a:extLst>
              <a:ext uri="{FF2B5EF4-FFF2-40B4-BE49-F238E27FC236}">
                <a16:creationId xmlns:a16="http://schemas.microsoft.com/office/drawing/2014/main" id="{967F694D-5F13-A1B5-B0A6-C50193F6E518}"/>
              </a:ext>
            </a:extLst>
          </p:cNvPr>
          <p:cNvSpPr txBox="1"/>
          <p:nvPr/>
        </p:nvSpPr>
        <p:spPr>
          <a:xfrm>
            <a:off x="492191" y="2115580"/>
            <a:ext cx="2011680" cy="777240"/>
          </a:xfrm>
          <a:prstGeom prst="rect">
            <a:avLst/>
          </a:prstGeom>
          <a:solidFill>
            <a:schemeClr val="tx2"/>
          </a:solidFill>
          <a:ln>
            <a:solidFill>
              <a:schemeClr val="accent1"/>
            </a:solidFill>
          </a:ln>
        </p:spPr>
        <p:txBody>
          <a:bodyPr wrap="square" anchor="ctr" anchorCtr="0">
            <a:noAutofit/>
          </a:bodyPr>
          <a:lstStyle>
            <a:defPPr>
              <a:defRPr lang="en-US"/>
            </a:defPPr>
            <a:lvl1pPr>
              <a:defRPr b="1">
                <a:solidFill>
                  <a:schemeClr val="bg1"/>
                </a:solidFill>
              </a:defRPr>
            </a:lvl1pPr>
          </a:lstStyle>
          <a:p>
            <a:r>
              <a:rPr lang="en-US" dirty="0"/>
              <a:t>Payroll records</a:t>
            </a:r>
          </a:p>
        </p:txBody>
      </p:sp>
      <p:sp>
        <p:nvSpPr>
          <p:cNvPr id="16" name="TextBox 15">
            <a:extLst>
              <a:ext uri="{FF2B5EF4-FFF2-40B4-BE49-F238E27FC236}">
                <a16:creationId xmlns:a16="http://schemas.microsoft.com/office/drawing/2014/main" id="{AA59ADCF-20BF-14FD-AA23-6353D70BB4A0}"/>
              </a:ext>
            </a:extLst>
          </p:cNvPr>
          <p:cNvSpPr txBox="1"/>
          <p:nvPr/>
        </p:nvSpPr>
        <p:spPr>
          <a:xfrm>
            <a:off x="492190" y="5374125"/>
            <a:ext cx="2011680" cy="777240"/>
          </a:xfrm>
          <a:prstGeom prst="rect">
            <a:avLst/>
          </a:prstGeom>
          <a:solidFill>
            <a:schemeClr val="tx2"/>
          </a:solidFill>
          <a:ln>
            <a:solidFill>
              <a:schemeClr val="accent1"/>
            </a:solidFill>
          </a:ln>
        </p:spPr>
        <p:txBody>
          <a:bodyPr wrap="square" anchor="ctr" anchorCtr="0">
            <a:noAutofit/>
          </a:bodyPr>
          <a:lstStyle>
            <a:defPPr>
              <a:defRPr lang="en-US"/>
            </a:defPPr>
            <a:lvl1pPr>
              <a:defRPr b="1">
                <a:solidFill>
                  <a:schemeClr val="bg1"/>
                </a:solidFill>
              </a:defRPr>
            </a:lvl1pPr>
          </a:lstStyle>
          <a:p>
            <a:r>
              <a:rPr lang="en-US" dirty="0"/>
              <a:t>Publicly available data</a:t>
            </a:r>
          </a:p>
        </p:txBody>
      </p:sp>
      <p:sp>
        <p:nvSpPr>
          <p:cNvPr id="17" name="TextBox 16">
            <a:extLst>
              <a:ext uri="{FF2B5EF4-FFF2-40B4-BE49-F238E27FC236}">
                <a16:creationId xmlns:a16="http://schemas.microsoft.com/office/drawing/2014/main" id="{DB5669FB-08E8-A0AF-07E1-9F51CE72B949}"/>
              </a:ext>
            </a:extLst>
          </p:cNvPr>
          <p:cNvSpPr txBox="1"/>
          <p:nvPr/>
        </p:nvSpPr>
        <p:spPr>
          <a:xfrm>
            <a:off x="2494353" y="1045992"/>
            <a:ext cx="9360716" cy="772978"/>
          </a:xfrm>
          <a:prstGeom prst="rect">
            <a:avLst/>
          </a:prstGeom>
          <a:solidFill>
            <a:schemeClr val="bg1">
              <a:lumMod val="95000"/>
            </a:schemeClr>
          </a:solidFill>
          <a:ln w="19050">
            <a:solidFill>
              <a:schemeClr val="accent1"/>
            </a:solidFill>
          </a:ln>
        </p:spPr>
        <p:txBody>
          <a:bodyPr wrap="square" anchor="ctr" anchorCtr="0">
            <a:noAutofit/>
          </a:bodyPr>
          <a:lstStyle/>
          <a:p>
            <a:pPr marL="285750" indent="-285750">
              <a:spcAft>
                <a:spcPts val="600"/>
              </a:spcAft>
              <a:buFont typeface="Arial" panose="020B0604020202020204" pitchFamily="34" charset="0"/>
              <a:buChar char="•"/>
            </a:pPr>
            <a:r>
              <a:rPr lang="en-US" sz="1600" dirty="0">
                <a:solidFill>
                  <a:schemeClr val="bg2">
                    <a:lumMod val="10000"/>
                  </a:schemeClr>
                </a:solidFill>
              </a:rPr>
              <a:t>Line-item payments to and from the Commonwealth by vendors.</a:t>
            </a:r>
          </a:p>
          <a:p>
            <a:pPr marL="285750" indent="-285750">
              <a:spcAft>
                <a:spcPts val="600"/>
              </a:spcAft>
              <a:buFont typeface="Arial" panose="020B0604020202020204" pitchFamily="34" charset="0"/>
              <a:buChar char="•"/>
            </a:pPr>
            <a:r>
              <a:rPr lang="en-US" sz="1600" dirty="0">
                <a:solidFill>
                  <a:schemeClr val="bg2">
                    <a:lumMod val="10000"/>
                  </a:schemeClr>
                </a:solidFill>
              </a:rPr>
              <a:t>Used to identify risk factors for vendor fraud (e.g., payments slightly under procurement thresholds).</a:t>
            </a:r>
          </a:p>
        </p:txBody>
      </p:sp>
      <p:sp>
        <p:nvSpPr>
          <p:cNvPr id="18" name="TextBox 17">
            <a:extLst>
              <a:ext uri="{FF2B5EF4-FFF2-40B4-BE49-F238E27FC236}">
                <a16:creationId xmlns:a16="http://schemas.microsoft.com/office/drawing/2014/main" id="{DD716103-6A71-276E-5100-274A0785443E}"/>
              </a:ext>
            </a:extLst>
          </p:cNvPr>
          <p:cNvSpPr txBox="1"/>
          <p:nvPr/>
        </p:nvSpPr>
        <p:spPr>
          <a:xfrm>
            <a:off x="2503870" y="2130715"/>
            <a:ext cx="9360716" cy="762105"/>
          </a:xfrm>
          <a:prstGeom prst="rect">
            <a:avLst/>
          </a:prstGeom>
          <a:solidFill>
            <a:schemeClr val="bg1">
              <a:lumMod val="95000"/>
            </a:schemeClr>
          </a:solidFill>
          <a:ln w="19050">
            <a:solidFill>
              <a:schemeClr val="accent1"/>
            </a:solidFill>
          </a:ln>
        </p:spPr>
        <p:txBody>
          <a:bodyPr wrap="square" anchor="ctr" anchorCtr="0">
            <a:noAutofit/>
          </a:bodyPr>
          <a:lstStyle>
            <a:defPPr>
              <a:defRPr lang="en-US"/>
            </a:defPPr>
            <a:lvl1pPr>
              <a:defRPr/>
            </a:lvl1pPr>
          </a:lstStyle>
          <a:p>
            <a:pPr marL="285750" indent="-285750">
              <a:spcAft>
                <a:spcPts val="600"/>
              </a:spcAft>
              <a:buFont typeface="Arial" panose="020B0604020202020204" pitchFamily="34" charset="0"/>
              <a:buChar char="•"/>
            </a:pPr>
            <a:r>
              <a:rPr lang="en-US" sz="1600" dirty="0">
                <a:solidFill>
                  <a:schemeClr val="bg2">
                    <a:lumMod val="10000"/>
                  </a:schemeClr>
                </a:solidFill>
              </a:rPr>
              <a:t>Hours and earnings for employees of the Commonwealth. </a:t>
            </a:r>
          </a:p>
          <a:p>
            <a:pPr marL="285750" indent="-285750">
              <a:spcAft>
                <a:spcPts val="600"/>
              </a:spcAft>
              <a:buFont typeface="Arial" panose="020B0604020202020204" pitchFamily="34" charset="0"/>
              <a:buChar char="•"/>
            </a:pPr>
            <a:r>
              <a:rPr lang="en-US" sz="1600" dirty="0">
                <a:solidFill>
                  <a:schemeClr val="bg2">
                    <a:lumMod val="10000"/>
                  </a:schemeClr>
                </a:solidFill>
              </a:rPr>
              <a:t>Used this to identify risk factors for payroll fraud (e.g., logging more than 24 hours in a day).</a:t>
            </a:r>
          </a:p>
        </p:txBody>
      </p:sp>
      <p:sp>
        <p:nvSpPr>
          <p:cNvPr id="19" name="TextBox 18">
            <a:extLst>
              <a:ext uri="{FF2B5EF4-FFF2-40B4-BE49-F238E27FC236}">
                <a16:creationId xmlns:a16="http://schemas.microsoft.com/office/drawing/2014/main" id="{201F4D90-A918-36F2-5274-A618D1B474DD}"/>
              </a:ext>
            </a:extLst>
          </p:cNvPr>
          <p:cNvSpPr txBox="1"/>
          <p:nvPr/>
        </p:nvSpPr>
        <p:spPr>
          <a:xfrm>
            <a:off x="2503870" y="3214093"/>
            <a:ext cx="9360716" cy="762105"/>
          </a:xfrm>
          <a:prstGeom prst="rect">
            <a:avLst/>
          </a:prstGeom>
          <a:solidFill>
            <a:schemeClr val="bg1">
              <a:lumMod val="95000"/>
            </a:schemeClr>
          </a:solidFill>
          <a:ln w="19050">
            <a:solidFill>
              <a:schemeClr val="accent1"/>
            </a:solidFill>
          </a:ln>
        </p:spPr>
        <p:txBody>
          <a:bodyPr wrap="square" anchor="ctr" anchorCtr="0">
            <a:noAutofit/>
          </a:bodyPr>
          <a:lstStyle>
            <a:defPPr>
              <a:defRPr lang="en-US"/>
            </a:defPPr>
            <a:lvl1pPr>
              <a:defRPr/>
            </a:lvl1pPr>
          </a:lstStyle>
          <a:p>
            <a:pPr marL="285750" indent="-285750">
              <a:spcAft>
                <a:spcPts val="600"/>
              </a:spcAft>
              <a:buFont typeface="Arial" panose="020B0604020202020204" pitchFamily="34" charset="0"/>
              <a:buChar char="•"/>
            </a:pPr>
            <a:r>
              <a:rPr lang="en-US" sz="1600" dirty="0">
                <a:solidFill>
                  <a:schemeClr val="bg2">
                    <a:lumMod val="10000"/>
                  </a:schemeClr>
                </a:solidFill>
              </a:rPr>
              <a:t>Data provided by an entity in an investigation. </a:t>
            </a:r>
          </a:p>
          <a:p>
            <a:pPr marL="285750" indent="-285750">
              <a:spcAft>
                <a:spcPts val="600"/>
              </a:spcAft>
              <a:buFont typeface="Arial" panose="020B0604020202020204" pitchFamily="34" charset="0"/>
              <a:buChar char="•"/>
            </a:pPr>
            <a:r>
              <a:rPr lang="en-US" sz="1600" dirty="0">
                <a:solidFill>
                  <a:schemeClr val="bg2">
                    <a:lumMod val="10000"/>
                  </a:schemeClr>
                </a:solidFill>
              </a:rPr>
              <a:t>This could be transaction data, call or message data, bank records, and everything in between.</a:t>
            </a:r>
          </a:p>
        </p:txBody>
      </p:sp>
      <p:sp>
        <p:nvSpPr>
          <p:cNvPr id="20" name="TextBox 19">
            <a:extLst>
              <a:ext uri="{FF2B5EF4-FFF2-40B4-BE49-F238E27FC236}">
                <a16:creationId xmlns:a16="http://schemas.microsoft.com/office/drawing/2014/main" id="{0CC5FF73-24E3-33CA-8D93-A4252CD1F62E}"/>
              </a:ext>
            </a:extLst>
          </p:cNvPr>
          <p:cNvSpPr txBox="1"/>
          <p:nvPr/>
        </p:nvSpPr>
        <p:spPr>
          <a:xfrm>
            <a:off x="2500604" y="4293660"/>
            <a:ext cx="9360716" cy="769727"/>
          </a:xfrm>
          <a:prstGeom prst="rect">
            <a:avLst/>
          </a:prstGeom>
          <a:solidFill>
            <a:schemeClr val="bg1">
              <a:lumMod val="95000"/>
            </a:schemeClr>
          </a:solidFill>
          <a:ln w="19050">
            <a:solidFill>
              <a:schemeClr val="accent1"/>
            </a:solidFill>
          </a:ln>
        </p:spPr>
        <p:txBody>
          <a:bodyPr wrap="square" anchor="ctr" anchorCtr="0">
            <a:noAutofit/>
          </a:bodyPr>
          <a:lstStyle>
            <a:defPPr>
              <a:defRPr lang="en-US"/>
            </a:defPPr>
            <a:lvl1pPr>
              <a:defRPr/>
            </a:lvl1pPr>
          </a:lstStyle>
          <a:p>
            <a:pPr marL="285750" indent="-285750">
              <a:spcAft>
                <a:spcPts val="600"/>
              </a:spcAft>
              <a:buFont typeface="Arial" panose="020B0604020202020204" pitchFamily="34" charset="0"/>
              <a:buChar char="•"/>
            </a:pPr>
            <a:r>
              <a:rPr lang="en-US" sz="1600" dirty="0">
                <a:solidFill>
                  <a:schemeClr val="bg2">
                    <a:lumMod val="10000"/>
                  </a:schemeClr>
                </a:solidFill>
              </a:rPr>
              <a:t>Data on specific programs implemented by state agencies (e.g., state Medicaid program, SNAP program).</a:t>
            </a:r>
          </a:p>
        </p:txBody>
      </p:sp>
      <p:sp>
        <p:nvSpPr>
          <p:cNvPr id="21" name="TextBox 20">
            <a:extLst>
              <a:ext uri="{FF2B5EF4-FFF2-40B4-BE49-F238E27FC236}">
                <a16:creationId xmlns:a16="http://schemas.microsoft.com/office/drawing/2014/main" id="{C65BEA89-7AE9-B997-1626-D5027068917D}"/>
              </a:ext>
            </a:extLst>
          </p:cNvPr>
          <p:cNvSpPr txBox="1"/>
          <p:nvPr/>
        </p:nvSpPr>
        <p:spPr>
          <a:xfrm>
            <a:off x="2500604" y="5386456"/>
            <a:ext cx="9360716" cy="762105"/>
          </a:xfrm>
          <a:prstGeom prst="rect">
            <a:avLst/>
          </a:prstGeom>
          <a:solidFill>
            <a:schemeClr val="bg1">
              <a:lumMod val="95000"/>
            </a:schemeClr>
          </a:solidFill>
          <a:ln w="19050">
            <a:solidFill>
              <a:schemeClr val="accent1"/>
            </a:solidFill>
          </a:ln>
        </p:spPr>
        <p:txBody>
          <a:bodyPr wrap="square" anchor="ctr" anchorCtr="0">
            <a:noAutofit/>
          </a:bodyPr>
          <a:lstStyle>
            <a:defPPr>
              <a:defRPr lang="en-US"/>
            </a:defPPr>
            <a:lvl1pPr>
              <a:defRPr/>
            </a:lvl1pPr>
          </a:lstStyle>
          <a:p>
            <a:pPr marL="285750" indent="-285750">
              <a:spcAft>
                <a:spcPts val="600"/>
              </a:spcAft>
              <a:buFont typeface="Arial" panose="020B0604020202020204" pitchFamily="34" charset="0"/>
              <a:buChar char="•"/>
            </a:pPr>
            <a:r>
              <a:rPr lang="en-US" sz="1600" dirty="0">
                <a:solidFill>
                  <a:schemeClr val="bg2">
                    <a:lumMod val="10000"/>
                  </a:schemeClr>
                </a:solidFill>
              </a:rPr>
              <a:t>A vital and often underutilized resource!</a:t>
            </a:r>
          </a:p>
          <a:p>
            <a:pPr marL="285750" indent="-285750">
              <a:spcAft>
                <a:spcPts val="600"/>
              </a:spcAft>
              <a:buFont typeface="Arial" panose="020B0604020202020204" pitchFamily="34" charset="0"/>
              <a:buChar char="•"/>
            </a:pPr>
            <a:r>
              <a:rPr lang="en-US" sz="1600" dirty="0">
                <a:solidFill>
                  <a:schemeClr val="bg2">
                    <a:lumMod val="10000"/>
                  </a:schemeClr>
                </a:solidFill>
              </a:rPr>
              <a:t>We use publicly available data on vendors debarred by state/federal entities, campaign contributions, etc.</a:t>
            </a:r>
          </a:p>
        </p:txBody>
      </p:sp>
    </p:spTree>
    <p:extLst>
      <p:ext uri="{BB962C8B-B14F-4D97-AF65-F5344CB8AC3E}">
        <p14:creationId xmlns:p14="http://schemas.microsoft.com/office/powerpoint/2010/main" val="77550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DCFF-07AD-86BC-915A-837CA4998F2C}"/>
              </a:ext>
            </a:extLst>
          </p:cNvPr>
          <p:cNvSpPr>
            <a:spLocks noGrp="1"/>
          </p:cNvSpPr>
          <p:nvPr>
            <p:ph type="title"/>
          </p:nvPr>
        </p:nvSpPr>
        <p:spPr/>
        <p:txBody>
          <a:bodyPr/>
          <a:lstStyle/>
          <a:p>
            <a:r>
              <a:rPr lang="en-US" dirty="0"/>
              <a:t>What type of work products do we create?</a:t>
            </a:r>
          </a:p>
        </p:txBody>
      </p:sp>
      <p:sp>
        <p:nvSpPr>
          <p:cNvPr id="4" name="Slide Number Placeholder 3">
            <a:extLst>
              <a:ext uri="{FF2B5EF4-FFF2-40B4-BE49-F238E27FC236}">
                <a16:creationId xmlns:a16="http://schemas.microsoft.com/office/drawing/2014/main" id="{31017E22-2869-F766-ED35-39B901E514EA}"/>
              </a:ext>
            </a:extLst>
          </p:cNvPr>
          <p:cNvSpPr>
            <a:spLocks noGrp="1"/>
          </p:cNvSpPr>
          <p:nvPr>
            <p:ph type="sldNum" sz="quarter" idx="12"/>
          </p:nvPr>
        </p:nvSpPr>
        <p:spPr/>
        <p:txBody>
          <a:bodyPr/>
          <a:lstStyle/>
          <a:p>
            <a:fld id="{3E60B8E1-1AAA-493F-A53E-37C573D27C10}" type="slidenum">
              <a:rPr lang="en-US" smtClean="0"/>
              <a:t>6</a:t>
            </a:fld>
            <a:endParaRPr lang="en-US" dirty="0"/>
          </a:p>
        </p:txBody>
      </p:sp>
      <p:sp>
        <p:nvSpPr>
          <p:cNvPr id="11" name="TextBox 10">
            <a:extLst>
              <a:ext uri="{FF2B5EF4-FFF2-40B4-BE49-F238E27FC236}">
                <a16:creationId xmlns:a16="http://schemas.microsoft.com/office/drawing/2014/main" id="{C8AA318C-DD5A-3980-E056-697DFA5BE374}"/>
              </a:ext>
            </a:extLst>
          </p:cNvPr>
          <p:cNvSpPr txBox="1"/>
          <p:nvPr/>
        </p:nvSpPr>
        <p:spPr>
          <a:xfrm>
            <a:off x="4339948" y="1013355"/>
            <a:ext cx="3888842" cy="369332"/>
          </a:xfrm>
          <a:prstGeom prst="rect">
            <a:avLst/>
          </a:prstGeom>
          <a:solidFill>
            <a:schemeClr val="tx1"/>
          </a:solidFill>
        </p:spPr>
        <p:txBody>
          <a:bodyPr wrap="square" lIns="45720" rIns="45720">
            <a:spAutoFit/>
          </a:bodyPr>
          <a:lstStyle>
            <a:defPPr>
              <a:defRPr lang="en-US"/>
            </a:defPPr>
            <a:lvl1pPr algn="ctr">
              <a:defRPr b="1">
                <a:solidFill>
                  <a:schemeClr val="bg1"/>
                </a:solidFill>
              </a:defRPr>
            </a:lvl1pPr>
          </a:lstStyle>
          <a:p>
            <a:r>
              <a:rPr lang="en-US" dirty="0"/>
              <a:t>Data reports</a:t>
            </a:r>
          </a:p>
        </p:txBody>
      </p:sp>
      <p:sp>
        <p:nvSpPr>
          <p:cNvPr id="12" name="TextBox 11">
            <a:extLst>
              <a:ext uri="{FF2B5EF4-FFF2-40B4-BE49-F238E27FC236}">
                <a16:creationId xmlns:a16="http://schemas.microsoft.com/office/drawing/2014/main" id="{7103F1B6-82BC-8B26-C59D-84883BEB1F17}"/>
              </a:ext>
            </a:extLst>
          </p:cNvPr>
          <p:cNvSpPr txBox="1"/>
          <p:nvPr/>
        </p:nvSpPr>
        <p:spPr>
          <a:xfrm>
            <a:off x="8386600" y="1013355"/>
            <a:ext cx="3474720" cy="369332"/>
          </a:xfrm>
          <a:prstGeom prst="rect">
            <a:avLst/>
          </a:prstGeom>
          <a:solidFill>
            <a:schemeClr val="tx1"/>
          </a:solidFill>
        </p:spPr>
        <p:txBody>
          <a:bodyPr wrap="square" lIns="45720" rIns="45720">
            <a:spAutoFit/>
          </a:bodyPr>
          <a:lstStyle>
            <a:defPPr>
              <a:defRPr lang="en-US"/>
            </a:defPPr>
            <a:lvl1pPr algn="ctr">
              <a:defRPr b="1">
                <a:solidFill>
                  <a:schemeClr val="bg1"/>
                </a:solidFill>
              </a:defRPr>
            </a:lvl1pPr>
          </a:lstStyle>
          <a:p>
            <a:r>
              <a:rPr lang="en-US" dirty="0"/>
              <a:t>Datasets from a warehouse query</a:t>
            </a:r>
          </a:p>
        </p:txBody>
      </p:sp>
      <p:sp>
        <p:nvSpPr>
          <p:cNvPr id="13" name="TextBox 12">
            <a:extLst>
              <a:ext uri="{FF2B5EF4-FFF2-40B4-BE49-F238E27FC236}">
                <a16:creationId xmlns:a16="http://schemas.microsoft.com/office/drawing/2014/main" id="{26220131-816B-2335-7881-5B82E581F92E}"/>
              </a:ext>
            </a:extLst>
          </p:cNvPr>
          <p:cNvSpPr txBox="1"/>
          <p:nvPr/>
        </p:nvSpPr>
        <p:spPr>
          <a:xfrm>
            <a:off x="1898161" y="3766848"/>
            <a:ext cx="3884747" cy="369332"/>
          </a:xfrm>
          <a:prstGeom prst="rect">
            <a:avLst/>
          </a:prstGeom>
          <a:solidFill>
            <a:schemeClr val="tx1"/>
          </a:solidFill>
        </p:spPr>
        <p:txBody>
          <a:bodyPr wrap="square" lIns="45720" rIns="45720">
            <a:spAutoFit/>
          </a:bodyPr>
          <a:lstStyle/>
          <a:p>
            <a:pPr algn="ctr"/>
            <a:r>
              <a:rPr lang="en-US" b="1" dirty="0">
                <a:solidFill>
                  <a:schemeClr val="bg1"/>
                </a:solidFill>
              </a:rPr>
              <a:t>Data extracts from documents</a:t>
            </a:r>
          </a:p>
        </p:txBody>
      </p:sp>
      <p:sp>
        <p:nvSpPr>
          <p:cNvPr id="15" name="TextBox 14">
            <a:extLst>
              <a:ext uri="{FF2B5EF4-FFF2-40B4-BE49-F238E27FC236}">
                <a16:creationId xmlns:a16="http://schemas.microsoft.com/office/drawing/2014/main" id="{6CC172CE-0C17-B0DA-C623-AFA67097364D}"/>
              </a:ext>
            </a:extLst>
          </p:cNvPr>
          <p:cNvSpPr txBox="1"/>
          <p:nvPr/>
        </p:nvSpPr>
        <p:spPr>
          <a:xfrm>
            <a:off x="5979297" y="3766288"/>
            <a:ext cx="3885517" cy="369332"/>
          </a:xfrm>
          <a:prstGeom prst="rect">
            <a:avLst/>
          </a:prstGeom>
          <a:solidFill>
            <a:schemeClr val="tx1"/>
          </a:solidFill>
        </p:spPr>
        <p:txBody>
          <a:bodyPr wrap="square" lIns="45720" rIns="45720">
            <a:spAutoFit/>
          </a:bodyPr>
          <a:lstStyle>
            <a:defPPr>
              <a:defRPr lang="en-US"/>
            </a:defPPr>
            <a:lvl1pPr algn="ctr">
              <a:defRPr b="1">
                <a:solidFill>
                  <a:schemeClr val="bg1"/>
                </a:solidFill>
              </a:defRPr>
            </a:lvl1pPr>
          </a:lstStyle>
          <a:p>
            <a:r>
              <a:rPr lang="en-US" dirty="0"/>
              <a:t>Visualizations</a:t>
            </a:r>
          </a:p>
        </p:txBody>
      </p:sp>
      <p:pic>
        <p:nvPicPr>
          <p:cNvPr id="1026" name="Picture 2" descr="How to run querys in multiple session - Toad for Oracle - Toad World® Forums">
            <a:extLst>
              <a:ext uri="{FF2B5EF4-FFF2-40B4-BE49-F238E27FC236}">
                <a16:creationId xmlns:a16="http://schemas.microsoft.com/office/drawing/2014/main" id="{96B62675-BC88-A0D6-2A9E-62F8D3CCA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6902" y="1432459"/>
            <a:ext cx="2914115" cy="2331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convert a PDF to CSV or Excel with Python | PDFTables">
            <a:extLst>
              <a:ext uri="{FF2B5EF4-FFF2-40B4-BE49-F238E27FC236}">
                <a16:creationId xmlns:a16="http://schemas.microsoft.com/office/drawing/2014/main" id="{5556F6C9-8DB2-13D8-6F37-E54C22CFA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160" y="4135620"/>
            <a:ext cx="3884747" cy="20597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30FA430-5E2A-D6A2-3AC7-E5E4D34440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013"/>
          <a:stretch/>
        </p:blipFill>
        <p:spPr bwMode="auto">
          <a:xfrm>
            <a:off x="4335851" y="1382687"/>
            <a:ext cx="3886151" cy="23312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CBD0F361-2290-A302-7C90-BA3BF9878589}"/>
              </a:ext>
            </a:extLst>
          </p:cNvPr>
          <p:cNvPicPr>
            <a:picLocks noChangeAspect="1"/>
          </p:cNvPicPr>
          <p:nvPr/>
        </p:nvPicPr>
        <p:blipFill>
          <a:blip r:embed="rId5"/>
          <a:stretch>
            <a:fillRect/>
          </a:stretch>
        </p:blipFill>
        <p:spPr>
          <a:xfrm>
            <a:off x="293294" y="1364106"/>
            <a:ext cx="3877959" cy="2179304"/>
          </a:xfrm>
          <a:prstGeom prst="rect">
            <a:avLst/>
          </a:prstGeom>
        </p:spPr>
      </p:pic>
      <p:pic>
        <p:nvPicPr>
          <p:cNvPr id="27" name="Content Placeholder 5">
            <a:extLst>
              <a:ext uri="{FF2B5EF4-FFF2-40B4-BE49-F238E27FC236}">
                <a16:creationId xmlns:a16="http://schemas.microsoft.com/office/drawing/2014/main" id="{B3B5FE7E-AAF0-C846-6C12-A6D331FC87B9}"/>
              </a:ext>
            </a:extLst>
          </p:cNvPr>
          <p:cNvPicPr>
            <a:picLocks noChangeAspect="1"/>
          </p:cNvPicPr>
          <p:nvPr/>
        </p:nvPicPr>
        <p:blipFill rotWithShape="1">
          <a:blip r:embed="rId6"/>
          <a:srcRect r="6329"/>
          <a:stretch/>
        </p:blipFill>
        <p:spPr>
          <a:xfrm>
            <a:off x="5979298" y="4135620"/>
            <a:ext cx="3884747" cy="2059724"/>
          </a:xfrm>
          <a:prstGeom prst="rect">
            <a:avLst/>
          </a:prstGeom>
        </p:spPr>
      </p:pic>
      <p:sp>
        <p:nvSpPr>
          <p:cNvPr id="10" name="TextBox 9">
            <a:extLst>
              <a:ext uri="{FF2B5EF4-FFF2-40B4-BE49-F238E27FC236}">
                <a16:creationId xmlns:a16="http://schemas.microsoft.com/office/drawing/2014/main" id="{84D08493-AC83-E70E-68B0-A9C3EDFB0D51}"/>
              </a:ext>
            </a:extLst>
          </p:cNvPr>
          <p:cNvSpPr txBox="1"/>
          <p:nvPr/>
        </p:nvSpPr>
        <p:spPr>
          <a:xfrm>
            <a:off x="293296" y="1013355"/>
            <a:ext cx="3888842" cy="369332"/>
          </a:xfrm>
          <a:prstGeom prst="rect">
            <a:avLst/>
          </a:prstGeom>
          <a:solidFill>
            <a:schemeClr val="tx1"/>
          </a:solidFill>
        </p:spPr>
        <p:txBody>
          <a:bodyPr wrap="square" lIns="45720" rIns="45720">
            <a:spAutoFit/>
          </a:bodyPr>
          <a:lstStyle>
            <a:defPPr>
              <a:defRPr lang="en-US"/>
            </a:defPPr>
            <a:lvl1pPr algn="ctr">
              <a:defRPr b="1">
                <a:solidFill>
                  <a:schemeClr val="bg1"/>
                </a:solidFill>
              </a:defRPr>
            </a:lvl1pPr>
          </a:lstStyle>
          <a:p>
            <a:r>
              <a:rPr lang="en-US" dirty="0"/>
              <a:t>Dashboards</a:t>
            </a:r>
          </a:p>
        </p:txBody>
      </p:sp>
    </p:spTree>
    <p:extLst>
      <p:ext uri="{BB962C8B-B14F-4D97-AF65-F5344CB8AC3E}">
        <p14:creationId xmlns:p14="http://schemas.microsoft.com/office/powerpoint/2010/main" val="321006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F621-F7E7-3F3F-79DE-49FD2236DAE2}"/>
              </a:ext>
            </a:extLst>
          </p:cNvPr>
          <p:cNvSpPr>
            <a:spLocks noGrp="1"/>
          </p:cNvSpPr>
          <p:nvPr>
            <p:ph type="title"/>
          </p:nvPr>
        </p:nvSpPr>
        <p:spPr/>
        <p:txBody>
          <a:bodyPr/>
          <a:lstStyle/>
          <a:p>
            <a:r>
              <a:rPr lang="en-US" dirty="0"/>
              <a:t>Why visualize data?</a:t>
            </a:r>
          </a:p>
        </p:txBody>
      </p:sp>
      <p:sp>
        <p:nvSpPr>
          <p:cNvPr id="3" name="Content Placeholder 2">
            <a:extLst>
              <a:ext uri="{FF2B5EF4-FFF2-40B4-BE49-F238E27FC236}">
                <a16:creationId xmlns:a16="http://schemas.microsoft.com/office/drawing/2014/main" id="{50DCD32A-AAB0-A3B5-0D52-F21715369CBA}"/>
              </a:ext>
            </a:extLst>
          </p:cNvPr>
          <p:cNvSpPr>
            <a:spLocks noGrp="1"/>
          </p:cNvSpPr>
          <p:nvPr>
            <p:ph idx="1"/>
          </p:nvPr>
        </p:nvSpPr>
        <p:spPr>
          <a:xfrm>
            <a:off x="292607" y="1197864"/>
            <a:ext cx="11568023" cy="2935597"/>
          </a:xfrm>
        </p:spPr>
        <p:txBody>
          <a:bodyPr>
            <a:normAutofit/>
          </a:bodyPr>
          <a:lstStyle/>
          <a:p>
            <a:pPr algn="l" rtl="0" fontAlgn="base">
              <a:lnSpc>
                <a:spcPct val="108000"/>
              </a:lnSpc>
              <a:buFont typeface="Arial" panose="020B0604020202020204" pitchFamily="34" charset="0"/>
              <a:buChar char="•"/>
            </a:pPr>
            <a:r>
              <a:rPr lang="en-US" b="0" i="0" u="none" strike="noStrike"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We create visualizations for internal and external reports, as well as to support investigations</a:t>
            </a:r>
          </a:p>
          <a:p>
            <a:pPr algn="l" rtl="0" fontAlgn="base">
              <a:lnSpc>
                <a:spcPct val="108000"/>
              </a:lnSpc>
              <a:buFont typeface="Arial" panose="020B0604020202020204" pitchFamily="34" charset="0"/>
              <a:buChar char="•"/>
            </a:pPr>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Visualization allows for a </a:t>
            </a:r>
            <a:r>
              <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quicker and deeper understanding of complex data</a:t>
            </a:r>
            <a:r>
              <a:rPr lang="en-US" b="1"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lvl="1" fontAlgn="base">
              <a:lnSpc>
                <a:spcPct val="108000"/>
              </a:lnSpc>
            </a:pPr>
            <a:r>
              <a:rPr lang="en-US" sz="2800" i="0" u="none" strike="noStrike"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It can help </a:t>
            </a:r>
            <a:r>
              <a:rPr lang="en-US" sz="2800" b="1" i="0" u="none" strike="noStrike"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identify patterns and trends</a:t>
            </a:r>
          </a:p>
          <a:p>
            <a:pPr lvl="1" fontAlgn="base">
              <a:lnSpc>
                <a:spcPct val="108000"/>
              </a:lnSpc>
            </a:pPr>
            <a:r>
              <a:rPr lang="en-US" sz="2800" b="0"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It can lead to </a:t>
            </a:r>
            <a:r>
              <a:rPr lang="en-US" sz="2800" b="1"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better comprehension and retention of information</a:t>
            </a:r>
          </a:p>
        </p:txBody>
      </p:sp>
      <p:sp>
        <p:nvSpPr>
          <p:cNvPr id="4" name="Slide Number Placeholder 3">
            <a:extLst>
              <a:ext uri="{FF2B5EF4-FFF2-40B4-BE49-F238E27FC236}">
                <a16:creationId xmlns:a16="http://schemas.microsoft.com/office/drawing/2014/main" id="{FF29A366-0D2B-B594-B9F4-0B3C1390A88E}"/>
              </a:ext>
            </a:extLst>
          </p:cNvPr>
          <p:cNvSpPr>
            <a:spLocks noGrp="1"/>
          </p:cNvSpPr>
          <p:nvPr>
            <p:ph type="sldNum" sz="quarter" idx="12"/>
          </p:nvPr>
        </p:nvSpPr>
        <p:spPr/>
        <p:txBody>
          <a:bodyPr/>
          <a:lstStyle/>
          <a:p>
            <a:fld id="{3E60B8E1-1AAA-493F-A53E-37C573D27C10}" type="slidenum">
              <a:rPr lang="en-US" smtClean="0"/>
              <a:t>7</a:t>
            </a:fld>
            <a:endParaRPr lang="en-US" dirty="0"/>
          </a:p>
        </p:txBody>
      </p:sp>
    </p:spTree>
    <p:extLst>
      <p:ext uri="{BB962C8B-B14F-4D97-AF65-F5344CB8AC3E}">
        <p14:creationId xmlns:p14="http://schemas.microsoft.com/office/powerpoint/2010/main" val="217198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74E6-F1C1-7A65-5A19-DA3A1010B4BC}"/>
              </a:ext>
            </a:extLst>
          </p:cNvPr>
          <p:cNvSpPr>
            <a:spLocks noGrp="1"/>
          </p:cNvSpPr>
          <p:nvPr>
            <p:ph type="title"/>
          </p:nvPr>
        </p:nvSpPr>
        <p:spPr/>
        <p:txBody>
          <a:bodyPr/>
          <a:lstStyle/>
          <a:p>
            <a:r>
              <a:rPr lang="en-US" sz="3200" dirty="0"/>
              <a:t>Case Study: History of MCPPO class attendance</a:t>
            </a:r>
            <a:endParaRPr lang="en-US" dirty="0"/>
          </a:p>
        </p:txBody>
      </p:sp>
      <p:sp>
        <p:nvSpPr>
          <p:cNvPr id="3" name="Content Placeholder 2">
            <a:extLst>
              <a:ext uri="{FF2B5EF4-FFF2-40B4-BE49-F238E27FC236}">
                <a16:creationId xmlns:a16="http://schemas.microsoft.com/office/drawing/2014/main" id="{5B982C86-2E9A-3A1B-671F-D919390BC2FF}"/>
              </a:ext>
            </a:extLst>
          </p:cNvPr>
          <p:cNvSpPr>
            <a:spLocks noGrp="1"/>
          </p:cNvSpPr>
          <p:nvPr>
            <p:ph idx="1"/>
          </p:nvPr>
        </p:nvSpPr>
        <p:spPr>
          <a:xfrm>
            <a:off x="292607" y="1197864"/>
            <a:ext cx="11568023" cy="2832959"/>
          </a:xfrm>
          <a:solidFill>
            <a:srgbClr val="EBFFFE"/>
          </a:solidFill>
          <a:ln w="28575">
            <a:solidFill>
              <a:schemeClr val="accent1"/>
            </a:solidFill>
          </a:ln>
        </p:spPr>
        <p:txBody>
          <a:bodyPr vert="horz" lIns="91440" tIns="274320" rIns="91440" bIns="91440" rtlCol="0">
            <a:noAutofit/>
          </a:bodyPr>
          <a:lstStyle/>
          <a:p>
            <a:pPr>
              <a:lnSpc>
                <a:spcPct val="118000"/>
              </a:lnSpc>
            </a:pPr>
            <a:r>
              <a:rPr lang="en-US" sz="2400" dirty="0">
                <a:solidFill>
                  <a:schemeClr val="bg2">
                    <a:lumMod val="10000"/>
                  </a:schemeClr>
                </a:solidFill>
              </a:rPr>
              <a:t>The data division was asked to translate a narrative regarding class attendance for the Massachusetts Certified Public Purchasing Official program into a </a:t>
            </a:r>
            <a:r>
              <a:rPr lang="en-US" sz="2400" b="1" dirty="0">
                <a:solidFill>
                  <a:schemeClr val="bg2">
                    <a:lumMod val="10000"/>
                  </a:schemeClr>
                </a:solidFill>
              </a:rPr>
              <a:t>compelling visual for the OIG’s annual report. </a:t>
            </a:r>
          </a:p>
          <a:p>
            <a:pPr>
              <a:lnSpc>
                <a:spcPct val="118000"/>
              </a:lnSpc>
            </a:pPr>
            <a:r>
              <a:rPr lang="en-US" sz="2400" dirty="0">
                <a:solidFill>
                  <a:schemeClr val="bg2">
                    <a:lumMod val="10000"/>
                  </a:schemeClr>
                </a:solidFill>
              </a:rPr>
              <a:t>The visual needed to show </a:t>
            </a:r>
            <a:r>
              <a:rPr lang="en-US" sz="2400" b="1" dirty="0">
                <a:solidFill>
                  <a:schemeClr val="bg2">
                    <a:lumMod val="10000"/>
                  </a:schemeClr>
                </a:solidFill>
              </a:rPr>
              <a:t>progress over time and identify key events or context </a:t>
            </a:r>
            <a:r>
              <a:rPr lang="en-US" sz="2400" dirty="0">
                <a:solidFill>
                  <a:schemeClr val="bg2">
                    <a:lumMod val="10000"/>
                  </a:schemeClr>
                </a:solidFill>
              </a:rPr>
              <a:t>that may have impacted attendance.</a:t>
            </a:r>
          </a:p>
        </p:txBody>
      </p:sp>
      <p:sp>
        <p:nvSpPr>
          <p:cNvPr id="4" name="Slide Number Placeholder 3">
            <a:extLst>
              <a:ext uri="{FF2B5EF4-FFF2-40B4-BE49-F238E27FC236}">
                <a16:creationId xmlns:a16="http://schemas.microsoft.com/office/drawing/2014/main" id="{B5AF8AA3-DC71-1DB9-E33F-EB2CF4785D38}"/>
              </a:ext>
            </a:extLst>
          </p:cNvPr>
          <p:cNvSpPr>
            <a:spLocks noGrp="1"/>
          </p:cNvSpPr>
          <p:nvPr>
            <p:ph type="sldNum" sz="quarter" idx="12"/>
          </p:nvPr>
        </p:nvSpPr>
        <p:spPr/>
        <p:txBody>
          <a:bodyPr/>
          <a:lstStyle/>
          <a:p>
            <a:fld id="{3E60B8E1-1AAA-493F-A53E-37C573D27C10}" type="slidenum">
              <a:rPr lang="en-US" smtClean="0"/>
              <a:t>8</a:t>
            </a:fld>
            <a:endParaRPr lang="en-US"/>
          </a:p>
        </p:txBody>
      </p:sp>
      <p:sp>
        <p:nvSpPr>
          <p:cNvPr id="6" name="TextBox 5">
            <a:extLst>
              <a:ext uri="{FF2B5EF4-FFF2-40B4-BE49-F238E27FC236}">
                <a16:creationId xmlns:a16="http://schemas.microsoft.com/office/drawing/2014/main" id="{BF6175CE-62F0-D8B5-10E0-D1220B0A4683}"/>
              </a:ext>
            </a:extLst>
          </p:cNvPr>
          <p:cNvSpPr txBox="1"/>
          <p:nvPr/>
        </p:nvSpPr>
        <p:spPr>
          <a:xfrm>
            <a:off x="292606" y="4724228"/>
            <a:ext cx="11568023" cy="1200329"/>
          </a:xfrm>
          <a:prstGeom prst="rect">
            <a:avLst/>
          </a:prstGeom>
          <a:solidFill>
            <a:schemeClr val="bg1">
              <a:lumMod val="95000"/>
            </a:schemeClr>
          </a:solidFill>
          <a:ln w="28575">
            <a:solidFill>
              <a:schemeClr val="tx1"/>
            </a:solidFill>
          </a:ln>
        </p:spPr>
        <p:txBody>
          <a:bodyPr wrap="square" tIns="274320">
            <a:noAutofit/>
          </a:bodyPr>
          <a:lstStyle>
            <a:defPPr>
              <a:defRPr lang="en-US"/>
            </a:defPPr>
            <a:lvl1pPr indent="0" algn="ctr">
              <a:buNone/>
              <a:defRPr sz="2400"/>
            </a:lvl1pPr>
          </a:lstStyle>
          <a:p>
            <a:r>
              <a:rPr lang="en-US" b="1" dirty="0">
                <a:solidFill>
                  <a:schemeClr val="bg2">
                    <a:lumMod val="10000"/>
                  </a:schemeClr>
                </a:solidFill>
              </a:rPr>
              <a:t>Create a simple, clean data visual that members of the public could consume without background context.</a:t>
            </a:r>
          </a:p>
        </p:txBody>
      </p:sp>
      <p:sp>
        <p:nvSpPr>
          <p:cNvPr id="7" name="Rectangle 6">
            <a:extLst>
              <a:ext uri="{FF2B5EF4-FFF2-40B4-BE49-F238E27FC236}">
                <a16:creationId xmlns:a16="http://schemas.microsoft.com/office/drawing/2014/main" id="{01658A82-09CE-04BC-415A-8C8DA1AD3F78}"/>
              </a:ext>
            </a:extLst>
          </p:cNvPr>
          <p:cNvSpPr/>
          <p:nvPr/>
        </p:nvSpPr>
        <p:spPr>
          <a:xfrm>
            <a:off x="5013097" y="973891"/>
            <a:ext cx="1763505"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Context</a:t>
            </a:r>
          </a:p>
        </p:txBody>
      </p:sp>
      <p:sp>
        <p:nvSpPr>
          <p:cNvPr id="5" name="Rectangle 4">
            <a:extLst>
              <a:ext uri="{FF2B5EF4-FFF2-40B4-BE49-F238E27FC236}">
                <a16:creationId xmlns:a16="http://schemas.microsoft.com/office/drawing/2014/main" id="{FE7E87CD-D3F7-22C4-8114-0193C8DA08B2}"/>
              </a:ext>
            </a:extLst>
          </p:cNvPr>
          <p:cNvSpPr/>
          <p:nvPr/>
        </p:nvSpPr>
        <p:spPr>
          <a:xfrm>
            <a:off x="5232377" y="4482056"/>
            <a:ext cx="1324947" cy="4479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Goal</a:t>
            </a:r>
          </a:p>
        </p:txBody>
      </p:sp>
    </p:spTree>
    <p:extLst>
      <p:ext uri="{BB962C8B-B14F-4D97-AF65-F5344CB8AC3E}">
        <p14:creationId xmlns:p14="http://schemas.microsoft.com/office/powerpoint/2010/main" val="178377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5164-7190-0476-7A48-C4397FC80187}"/>
              </a:ext>
            </a:extLst>
          </p:cNvPr>
          <p:cNvSpPr>
            <a:spLocks noGrp="1"/>
          </p:cNvSpPr>
          <p:nvPr>
            <p:ph type="title"/>
          </p:nvPr>
        </p:nvSpPr>
        <p:spPr/>
        <p:txBody>
          <a:bodyPr>
            <a:noAutofit/>
          </a:bodyPr>
          <a:lstStyle/>
          <a:p>
            <a:r>
              <a:rPr lang="en-US" sz="3600" dirty="0"/>
              <a:t>History of MCPPO class attendance – not great!</a:t>
            </a:r>
          </a:p>
        </p:txBody>
      </p:sp>
      <p:sp>
        <p:nvSpPr>
          <p:cNvPr id="3" name="Content Placeholder 2">
            <a:extLst>
              <a:ext uri="{FF2B5EF4-FFF2-40B4-BE49-F238E27FC236}">
                <a16:creationId xmlns:a16="http://schemas.microsoft.com/office/drawing/2014/main" id="{2F8B748C-91DE-559B-0ACE-CF9911D14AAD}"/>
              </a:ext>
            </a:extLst>
          </p:cNvPr>
          <p:cNvSpPr>
            <a:spLocks noGrp="1"/>
          </p:cNvSpPr>
          <p:nvPr>
            <p:ph idx="1"/>
          </p:nvPr>
        </p:nvSpPr>
        <p:spPr/>
        <p:txBody>
          <a:bodyPr>
            <a:normAutofit lnSpcReduction="10000"/>
          </a:bodyPr>
          <a:lstStyle/>
          <a:p>
            <a:r>
              <a:rPr lang="en-US" dirty="0"/>
              <a:t>MCPPO started in 1997 with 554 attendees. The following year there were 623 attendees, and then 955 in 1999. In 2000, attendance surged to 1106, but then decreased to 997 in 2001. Over the next couple of years, there were fewer and fewer students, from 688 in 2002 to 293 in 2003. In 2004, attendance rose again to 490, and ten dropped to 200 in 2005. In 2006, it increased again to 500, then to 675 in 2007. In 2008 and 2009 there were 800 students, and then in 2010 there were 1000. In 2011 there were 900, and in 2012 it rose back up to 1000 again. Next, in 2013, there were 1500 students attending MCPPO classes. The following year, this amount decreased to 1300. The number rose back up to 1500 in 2015, and then to 1600 students in 2016. In 2017, the number of students climbed to 1900. Finally, in 2018, it rose by another 200 to 2100 students. </a:t>
            </a:r>
          </a:p>
          <a:p>
            <a:pPr marL="0" indent="0">
              <a:buNone/>
            </a:pPr>
            <a:r>
              <a:rPr lang="en-US" sz="1700" i="1" dirty="0"/>
              <a:t>(Information collected from OIG Annual Reports at https://www.mass.gov/service-details/oig-annual-reports)</a:t>
            </a:r>
          </a:p>
          <a:p>
            <a:endParaRPr lang="en-US" dirty="0"/>
          </a:p>
        </p:txBody>
      </p:sp>
      <p:sp>
        <p:nvSpPr>
          <p:cNvPr id="4" name="Slide Number Placeholder 3">
            <a:extLst>
              <a:ext uri="{FF2B5EF4-FFF2-40B4-BE49-F238E27FC236}">
                <a16:creationId xmlns:a16="http://schemas.microsoft.com/office/drawing/2014/main" id="{2D635CD2-35EC-C515-D6BD-84D2D54634FB}"/>
              </a:ext>
            </a:extLst>
          </p:cNvPr>
          <p:cNvSpPr>
            <a:spLocks noGrp="1"/>
          </p:cNvSpPr>
          <p:nvPr>
            <p:ph type="sldNum" sz="quarter" idx="12"/>
          </p:nvPr>
        </p:nvSpPr>
        <p:spPr/>
        <p:txBody>
          <a:bodyPr/>
          <a:lstStyle/>
          <a:p>
            <a:fld id="{3E60B8E1-1AAA-493F-A53E-37C573D27C10}" type="slidenum">
              <a:rPr lang="en-US" smtClean="0"/>
              <a:t>9</a:t>
            </a:fld>
            <a:endParaRPr lang="en-US" dirty="0"/>
          </a:p>
        </p:txBody>
      </p:sp>
    </p:spTree>
    <p:extLst>
      <p:ext uri="{BB962C8B-B14F-4D97-AF65-F5344CB8AC3E}">
        <p14:creationId xmlns:p14="http://schemas.microsoft.com/office/powerpoint/2010/main" val="4056394208"/>
      </p:ext>
    </p:extLst>
  </p:cSld>
  <p:clrMapOvr>
    <a:masterClrMapping/>
  </p:clrMapOvr>
</p:sld>
</file>

<file path=ppt/theme/theme1.xml><?xml version="1.0" encoding="utf-8"?>
<a:theme xmlns:a="http://schemas.openxmlformats.org/drawingml/2006/main" name="Office Theme">
  <a:themeElements>
    <a:clrScheme name="OIG Custom Colors">
      <a:dk1>
        <a:srgbClr val="003B71"/>
      </a:dk1>
      <a:lt1>
        <a:sysClr val="window" lastClr="FFFFFF"/>
      </a:lt1>
      <a:dk2>
        <a:srgbClr val="003B71"/>
      </a:dk2>
      <a:lt2>
        <a:srgbClr val="EBEBEB"/>
      </a:lt2>
      <a:accent1>
        <a:srgbClr val="003B71"/>
      </a:accent1>
      <a:accent2>
        <a:srgbClr val="00AFA4"/>
      </a:accent2>
      <a:accent3>
        <a:srgbClr val="FFFF65"/>
      </a:accent3>
      <a:accent4>
        <a:srgbClr val="0070C0"/>
      </a:accent4>
      <a:accent5>
        <a:srgbClr val="002060"/>
      </a:accent5>
      <a:accent6>
        <a:srgbClr val="918655"/>
      </a:accent6>
      <a:hlink>
        <a:srgbClr val="99CA3C"/>
      </a:hlink>
      <a:folHlink>
        <a:srgbClr val="B9D181"/>
      </a:folHlink>
    </a:clrScheme>
    <a:fontScheme name="OIG Fonts">
      <a:majorFont>
        <a:latin typeface="Avenir Next LT Pro Demi"/>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0272507B-832E-4191-84A2-C87940AA8589}" vid="{8828C064-C833-420A-A25A-AAA61D041F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aadd75-e186-4322-9b54-5787e7a4fe41" xsi:nil="true"/>
    <Tags xmlns="c53c1a9b-682f-4e0d-ab62-03bd791fb697" xsi:nil="true"/>
    <TaxKeywordTaxHTField xmlns="09aadd75-e186-4322-9b54-5787e7a4fe41">
      <Terms xmlns="http://schemas.microsoft.com/office/infopath/2007/PartnerControls"/>
    </TaxKeywordTaxHTField>
    <lcf76f155ced4ddcb4097134ff3c332f xmlns="c53c1a9b-682f-4e0d-ab62-03bd791fb6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7B6AABA85EA344A2ED7FA77ACC0944" ma:contentTypeVersion="19" ma:contentTypeDescription="Create a new document." ma:contentTypeScope="" ma:versionID="10f0e3b134108061a05b5ec00b491121">
  <xsd:schema xmlns:xsd="http://www.w3.org/2001/XMLSchema" xmlns:xs="http://www.w3.org/2001/XMLSchema" xmlns:p="http://schemas.microsoft.com/office/2006/metadata/properties" xmlns:ns2="c53c1a9b-682f-4e0d-ab62-03bd791fb697" xmlns:ns3="09aadd75-e186-4322-9b54-5787e7a4fe41" targetNamespace="http://schemas.microsoft.com/office/2006/metadata/properties" ma:root="true" ma:fieldsID="6883ba3fbdce00cd5daea370ca3dc819" ns2:_="" ns3:_="">
    <xsd:import namespace="c53c1a9b-682f-4e0d-ab62-03bd791fb697"/>
    <xsd:import namespace="09aadd75-e186-4322-9b54-5787e7a4fe4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3:TaxKeywordTaxHTField" minOccurs="0"/>
                <xsd:element ref="ns2:Tag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c1a9b-682f-4e0d-ab62-03bd791fb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Tags" ma:index="23" nillable="true" ma:displayName="Tags" ma:description="Tags to look for files" ma:format="Dropdown" ma:internalName="Tags">
      <xsd:complexType>
        <xsd:complexContent>
          <xsd:extension base="dms:MultiChoice">
            <xsd:sequence>
              <xsd:element name="Value" maxOccurs="unbounded" minOccurs="0" nillable="true">
                <xsd:simpleType>
                  <xsd:restriction base="dms:Choice">
                    <xsd:enumeration value="MassDOT"/>
                    <xsd:enumeration value="MBTA"/>
                    <xsd:enumeration value="RTA"/>
                  </xsd:restriction>
                </xsd:simpleType>
              </xsd:element>
            </xsd:sequence>
          </xsd:extension>
        </xsd:complexContent>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aadd75-e186-4322-9b54-5787e7a4fe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bfe98bc-02fc-45e4-828e-231b897d47ce}" ma:internalName="TaxCatchAll" ma:showField="CatchAllData" ma:web="09aadd75-e186-4322-9b54-5787e7a4fe4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9f123c60-6d59-4beb-a46f-4c7d903a1f29"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5E7A6E-36FD-4A56-B2D6-EEAB1A34A578}">
  <ds:schemaRefs>
    <ds:schemaRef ds:uri="http://schemas.microsoft.com/office/2006/metadata/properties"/>
    <ds:schemaRef ds:uri="http://schemas.microsoft.com/office/infopath/2007/PartnerControls"/>
    <ds:schemaRef ds:uri="09aadd75-e186-4322-9b54-5787e7a4fe41"/>
    <ds:schemaRef ds:uri="c53c1a9b-682f-4e0d-ab62-03bd791fb697"/>
  </ds:schemaRefs>
</ds:datastoreItem>
</file>

<file path=customXml/itemProps2.xml><?xml version="1.0" encoding="utf-8"?>
<ds:datastoreItem xmlns:ds="http://schemas.openxmlformats.org/officeDocument/2006/customXml" ds:itemID="{2307BB10-E6DA-41F9-B393-A0D4561C1A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c1a9b-682f-4e0d-ab62-03bd791fb697"/>
    <ds:schemaRef ds:uri="09aadd75-e186-4322-9b54-5787e7a4fe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7F856C-0ABD-4DFB-AFBF-7810367096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483</TotalTime>
  <Words>1454</Words>
  <Application>Microsoft Office PowerPoint</Application>
  <PresentationFormat>Widescreen</PresentationFormat>
  <Paragraphs>179</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Avenir Next</vt:lpstr>
      <vt:lpstr>Avenir Next LT Pro Demi</vt:lpstr>
      <vt:lpstr>Calibri</vt:lpstr>
      <vt:lpstr>Courier New</vt:lpstr>
      <vt:lpstr>Franklin Gothic Medium</vt:lpstr>
      <vt:lpstr>Wingdings</vt:lpstr>
      <vt:lpstr>Office Theme</vt:lpstr>
      <vt:lpstr>Data Analytics IRL</vt:lpstr>
      <vt:lpstr>Massachusetts OIG</vt:lpstr>
      <vt:lpstr>Why does the OIG incorporate data analytics?</vt:lpstr>
      <vt:lpstr>What types of analyses do we conduct?</vt:lpstr>
      <vt:lpstr>What types of datasets do we use for investigations?</vt:lpstr>
      <vt:lpstr>What type of work products do we create?</vt:lpstr>
      <vt:lpstr>Why visualize data?</vt:lpstr>
      <vt:lpstr>Case Study: History of MCPPO class attendance</vt:lpstr>
      <vt:lpstr>History of MCPPO class attendance – not great!</vt:lpstr>
      <vt:lpstr>History of MCPPO class attendance -  slightly better!</vt:lpstr>
      <vt:lpstr>History of MCPPO class attendance – getting there!</vt:lpstr>
      <vt:lpstr>History of MCPPO class attendance – almost there!</vt:lpstr>
      <vt:lpstr>History of MCPPO class attendance – bingo!</vt:lpstr>
      <vt:lpstr>Case Study: Budget Testimony</vt:lpstr>
      <vt:lpstr>Case Study: Budget Testimony</vt:lpstr>
      <vt:lpstr>Case Study: Budget Testimony</vt:lpstr>
      <vt:lpstr>Case study: network analysis</vt:lpstr>
      <vt:lpstr>Case Study: Network analysis</vt:lpstr>
      <vt:lpstr>Case Study: Healthcare report</vt:lpstr>
      <vt:lpstr>Outlier analysis 1 – outlier provider supervision ratios</vt:lpstr>
      <vt:lpstr>Outlier analysis 2 – outlier member supervision ratios</vt:lpstr>
      <vt:lpstr>Outlier analysis 3 – impossible billing claims</vt:lpstr>
      <vt:lpstr>Questions?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Burpoe, Sean (IGO)</dc:creator>
  <cp:lastModifiedBy>Burpoe, Sean (IGO)</cp:lastModifiedBy>
  <cp:revision>1</cp:revision>
  <dcterms:created xsi:type="dcterms:W3CDTF">2024-08-07T17:08:04Z</dcterms:created>
  <dcterms:modified xsi:type="dcterms:W3CDTF">2024-09-17T12:28:12Z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0x010100427B6AABA85EA344A2ED7FA77ACC0944</vt:lpwstr>
  </property>
  <property fmtid="{D5CDD505-2E9C-101B-9397-08002B2CF9AE}" pid="3" name="TaxKeyword">
    <vt:lpwstr/>
  </property>
  <property fmtid="{D5CDD505-2E9C-101B-9397-08002B2CF9AE}" pid="4" name="MediaServiceImageTags">
    <vt:lpwstr/>
  </property>
</Properties>
</file>